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9" r:id="rId23"/>
  </p:sldIdLst>
  <p:sldSz cx="9144000" cy="6858000" type="screen4x3"/>
  <p:notesSz cx="6858000" cy="9144000"/>
  <p:embeddedFontLst>
    <p:embeddedFont>
      <p:font typeface="Calibri" pitchFamily="34" charset="0"/>
      <p:regular r:id="rId25"/>
      <p:bold r:id="rId26"/>
      <p:italic r:id="rId27"/>
      <p:boldItalic r:id="rId28"/>
    </p:embeddedFont>
    <p:embeddedFont>
      <p:font typeface="Book Antiqua" pitchFamily="18" charset="0"/>
      <p:regular r:id="rId29"/>
      <p:bold r:id="rId30"/>
      <p:italic r:id="rId31"/>
      <p:boldItalic r:id="rId32"/>
    </p:embeddedFont>
    <p:embeddedFont>
      <p:font typeface="Arial Black" pitchFamily="34" charset="0"/>
      <p:bold r:id="rId33"/>
    </p:embeddedFont>
    <p:embeddedFont>
      <p:font typeface="Rambla" charset="0"/>
      <p:regular r:id="rId34"/>
      <p:bold r:id="rId35"/>
      <p:italic r:id="rId36"/>
      <p:boldItalic r:id="rId37"/>
    </p:embeddedFont>
    <p:embeddedFont>
      <p:font typeface="Corsiva"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 name="Shape 4"/>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 name="Shape 5"/>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 name="Shape 6"/>
          <p:cNvSpPr>
            <a:spLocks noGrp="1" noRot="1" noChangeAspect="1"/>
          </p:cNvSpPr>
          <p:nvPr>
            <p:ph type="sldImg" idx="2"/>
          </p:nvPr>
        </p:nvSpPr>
        <p:spPr>
          <a:xfrm>
            <a:off x="1108075" y="812800"/>
            <a:ext cx="5335587" cy="4002086"/>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 name="Shape 7"/>
          <p:cNvSpPr txBox="1">
            <a:spLocks noGrp="1"/>
          </p:cNvSpPr>
          <p:nvPr>
            <p:ph type="body" idx="1"/>
          </p:nvPr>
        </p:nvSpPr>
        <p:spPr>
          <a:xfrm>
            <a:off x="755650" y="5078412"/>
            <a:ext cx="6042024" cy="48053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 name="Shape 8"/>
          <p:cNvSpPr txBox="1"/>
          <p:nvPr/>
        </p:nvSpPr>
        <p:spPr>
          <a:xfrm>
            <a:off x="0" y="0"/>
            <a:ext cx="3276600" cy="530224"/>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 name="Shape 9"/>
          <p:cNvSpPr txBox="1"/>
          <p:nvPr/>
        </p:nvSpPr>
        <p:spPr>
          <a:xfrm>
            <a:off x="4278312" y="0"/>
            <a:ext cx="3276600" cy="530224"/>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 name="Shape 10"/>
          <p:cNvSpPr txBox="1"/>
          <p:nvPr/>
        </p:nvSpPr>
        <p:spPr>
          <a:xfrm>
            <a:off x="0" y="10156825"/>
            <a:ext cx="3276600" cy="530224"/>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 name="Shape 11"/>
          <p:cNvSpPr txBox="1">
            <a:spLocks noGrp="1"/>
          </p:cNvSpPr>
          <p:nvPr>
            <p:ph type="sldNum" idx="12"/>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12167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108075" y="812800"/>
            <a:ext cx="5335587" cy="40020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a:t>
            </a:fld>
            <a:endParaRPr lang="en-US" sz="1400" b="0" i="0" u="none">
              <a:solidFill>
                <a:srgbClr val="000000"/>
              </a:solidFill>
              <a:latin typeface="Times New Roman"/>
              <a:ea typeface="Times New Roman"/>
              <a:cs typeface="Times New Roman"/>
              <a:sym typeface="Times New Roman"/>
            </a:endParaRPr>
          </a:p>
        </p:txBody>
      </p:sp>
      <p:sp>
        <p:nvSpPr>
          <p:cNvPr id="183" name="Shape 183"/>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a:t>
            </a:fld>
            <a:endParaRPr lang="en-US" sz="1400" b="0" i="0" u="none">
              <a:solidFill>
                <a:srgbClr val="000000"/>
              </a:solidFill>
              <a:latin typeface="Times New Roman"/>
              <a:ea typeface="Times New Roman"/>
              <a:cs typeface="Times New Roman"/>
              <a:sym typeface="Times New Roman"/>
            </a:endParaRPr>
          </a:p>
        </p:txBody>
      </p:sp>
      <p:sp>
        <p:nvSpPr>
          <p:cNvPr id="184" name="Shape 184"/>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a:t>
            </a:fld>
            <a:endParaRPr lang="en-US" sz="1400" b="0" i="0" u="none">
              <a:solidFill>
                <a:srgbClr val="000000"/>
              </a:solidFill>
              <a:latin typeface="Times New Roman"/>
              <a:ea typeface="Times New Roman"/>
              <a:cs typeface="Times New Roman"/>
              <a:sym typeface="Times New Roman"/>
            </a:endParaRPr>
          </a:p>
        </p:txBody>
      </p:sp>
      <p:sp>
        <p:nvSpPr>
          <p:cNvPr id="185" name="Shape 185"/>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a:t>
            </a:fld>
            <a:endParaRPr lang="en-US" sz="1400" b="0" i="0" u="none">
              <a:solidFill>
                <a:srgbClr val="000000"/>
              </a:solidFill>
              <a:latin typeface="Times New Roman"/>
              <a:ea typeface="Times New Roman"/>
              <a:cs typeface="Times New Roman"/>
              <a:sym typeface="Times New Roman"/>
            </a:endParaRPr>
          </a:p>
        </p:txBody>
      </p:sp>
      <p:sp>
        <p:nvSpPr>
          <p:cNvPr id="186" name="Shape 186"/>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7" name="Shape 18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08075" y="812800"/>
            <a:ext cx="5335587" cy="40020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a:t>
            </a:fld>
            <a:endParaRPr lang="en-US" sz="1400" b="0" i="0" u="none">
              <a:solidFill>
                <a:srgbClr val="000000"/>
              </a:solidFill>
              <a:latin typeface="Times New Roman"/>
              <a:ea typeface="Times New Roman"/>
              <a:cs typeface="Times New Roman"/>
              <a:sym typeface="Times New Roman"/>
            </a:endParaRPr>
          </a:p>
        </p:txBody>
      </p:sp>
      <p:sp>
        <p:nvSpPr>
          <p:cNvPr id="206" name="Shape 206"/>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a:t>
            </a:fld>
            <a:endParaRPr lang="en-US" sz="1400" b="0" i="0" u="none">
              <a:solidFill>
                <a:srgbClr val="000000"/>
              </a:solidFill>
              <a:latin typeface="Times New Roman"/>
              <a:ea typeface="Times New Roman"/>
              <a:cs typeface="Times New Roman"/>
              <a:sym typeface="Times New Roman"/>
            </a:endParaRPr>
          </a:p>
        </p:txBody>
      </p:sp>
      <p:sp>
        <p:nvSpPr>
          <p:cNvPr id="207" name="Shape 207"/>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a:t>
            </a:fld>
            <a:endParaRPr lang="en-US" sz="1400" b="0" i="0" u="none">
              <a:solidFill>
                <a:srgbClr val="000000"/>
              </a:solidFill>
              <a:latin typeface="Times New Roman"/>
              <a:ea typeface="Times New Roman"/>
              <a:cs typeface="Times New Roman"/>
              <a:sym typeface="Times New Roman"/>
            </a:endParaRPr>
          </a:p>
        </p:txBody>
      </p:sp>
      <p:sp>
        <p:nvSpPr>
          <p:cNvPr id="208" name="Shape 208"/>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a:t>
            </a:fld>
            <a:endParaRPr lang="en-US" sz="1400" b="0" i="0" u="none">
              <a:solidFill>
                <a:srgbClr val="000000"/>
              </a:solidFill>
              <a:latin typeface="Times New Roman"/>
              <a:ea typeface="Times New Roman"/>
              <a:cs typeface="Times New Roman"/>
              <a:sym typeface="Times New Roman"/>
            </a:endParaRPr>
          </a:p>
        </p:txBody>
      </p:sp>
      <p:sp>
        <p:nvSpPr>
          <p:cNvPr id="209" name="Shape 209"/>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10" name="Shape 210"/>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a:t>
            </a:fld>
            <a:endParaRPr lang="en-US" sz="1400" b="0" i="0" u="none">
              <a:solidFill>
                <a:srgbClr val="000000"/>
              </a:solidFill>
              <a:latin typeface="Times New Roman"/>
              <a:ea typeface="Times New Roman"/>
              <a:cs typeface="Times New Roman"/>
              <a:sym typeface="Times New Roman"/>
            </a:endParaRPr>
          </a:p>
        </p:txBody>
      </p:sp>
      <p:sp>
        <p:nvSpPr>
          <p:cNvPr id="219" name="Shape 219"/>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a:t>
            </a:fld>
            <a:endParaRPr lang="en-US" sz="1400" b="0" i="0" u="none">
              <a:solidFill>
                <a:srgbClr val="000000"/>
              </a:solidFill>
              <a:latin typeface="Times New Roman"/>
              <a:ea typeface="Times New Roman"/>
              <a:cs typeface="Times New Roman"/>
              <a:sym typeface="Times New Roman"/>
            </a:endParaRPr>
          </a:p>
        </p:txBody>
      </p:sp>
      <p:sp>
        <p:nvSpPr>
          <p:cNvPr id="220" name="Shape 220"/>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a:t>
            </a:fld>
            <a:endParaRPr lang="en-US" sz="1400" b="0" i="0" u="none">
              <a:solidFill>
                <a:srgbClr val="000000"/>
              </a:solidFill>
              <a:latin typeface="Times New Roman"/>
              <a:ea typeface="Times New Roman"/>
              <a:cs typeface="Times New Roman"/>
              <a:sym typeface="Times New Roman"/>
            </a:endParaRPr>
          </a:p>
        </p:txBody>
      </p:sp>
      <p:sp>
        <p:nvSpPr>
          <p:cNvPr id="221" name="Shape 221"/>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a:t>
            </a:fld>
            <a:endParaRPr lang="en-US" sz="1400" b="0" i="0" u="none">
              <a:solidFill>
                <a:srgbClr val="000000"/>
              </a:solidFill>
              <a:latin typeface="Times New Roman"/>
              <a:ea typeface="Times New Roman"/>
              <a:cs typeface="Times New Roman"/>
              <a:sym typeface="Times New Roman"/>
            </a:endParaRPr>
          </a:p>
        </p:txBody>
      </p:sp>
      <p:sp>
        <p:nvSpPr>
          <p:cNvPr id="222" name="Shape 222"/>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23" name="Shape 223"/>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a:t>
            </a:fld>
            <a:endParaRPr lang="en-US" sz="1400" b="0" i="0" u="none">
              <a:solidFill>
                <a:srgbClr val="000000"/>
              </a:solidFill>
              <a:latin typeface="Times New Roman"/>
              <a:ea typeface="Times New Roman"/>
              <a:cs typeface="Times New Roman"/>
              <a:sym typeface="Times New Roman"/>
            </a:endParaRPr>
          </a:p>
        </p:txBody>
      </p:sp>
      <p:sp>
        <p:nvSpPr>
          <p:cNvPr id="232" name="Shape 232"/>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a:t>
            </a:fld>
            <a:endParaRPr lang="en-US" sz="1400" b="0" i="0" u="none">
              <a:solidFill>
                <a:srgbClr val="000000"/>
              </a:solidFill>
              <a:latin typeface="Times New Roman"/>
              <a:ea typeface="Times New Roman"/>
              <a:cs typeface="Times New Roman"/>
              <a:sym typeface="Times New Roman"/>
            </a:endParaRPr>
          </a:p>
        </p:txBody>
      </p:sp>
      <p:sp>
        <p:nvSpPr>
          <p:cNvPr id="233" name="Shape 233"/>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a:t>
            </a:fld>
            <a:endParaRPr lang="en-US" sz="1400" b="0" i="0" u="none">
              <a:solidFill>
                <a:srgbClr val="000000"/>
              </a:solidFill>
              <a:latin typeface="Times New Roman"/>
              <a:ea typeface="Times New Roman"/>
              <a:cs typeface="Times New Roman"/>
              <a:sym typeface="Times New Roman"/>
            </a:endParaRPr>
          </a:p>
        </p:txBody>
      </p:sp>
      <p:sp>
        <p:nvSpPr>
          <p:cNvPr id="234" name="Shape 234"/>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a:t>
            </a:fld>
            <a:endParaRPr lang="en-US" sz="1400" b="0" i="0" u="none">
              <a:solidFill>
                <a:srgbClr val="000000"/>
              </a:solidFill>
              <a:latin typeface="Times New Roman"/>
              <a:ea typeface="Times New Roman"/>
              <a:cs typeface="Times New Roman"/>
              <a:sym typeface="Times New Roman"/>
            </a:endParaRPr>
          </a:p>
        </p:txBody>
      </p:sp>
      <p:sp>
        <p:nvSpPr>
          <p:cNvPr id="235" name="Shape 235"/>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36" name="Shape 236"/>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15</a:t>
            </a:fld>
            <a:endParaRPr lang="en-US" sz="1400" b="0" i="0" u="none">
              <a:solidFill>
                <a:srgbClr val="000000"/>
              </a:solidFill>
              <a:latin typeface="Times New Roman"/>
              <a:ea typeface="Times New Roman"/>
              <a:cs typeface="Times New Roman"/>
              <a:sym typeface="Times New Roman"/>
            </a:endParaRPr>
          </a:p>
        </p:txBody>
      </p:sp>
      <p:sp>
        <p:nvSpPr>
          <p:cNvPr id="245" name="Shape 245"/>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15</a:t>
            </a:fld>
            <a:endParaRPr lang="en-US" sz="1400" b="0" i="0" u="none">
              <a:solidFill>
                <a:srgbClr val="000000"/>
              </a:solidFill>
              <a:latin typeface="Times New Roman"/>
              <a:ea typeface="Times New Roman"/>
              <a:cs typeface="Times New Roman"/>
              <a:sym typeface="Times New Roman"/>
            </a:endParaRPr>
          </a:p>
        </p:txBody>
      </p:sp>
      <p:sp>
        <p:nvSpPr>
          <p:cNvPr id="246" name="Shape 246"/>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15</a:t>
            </a:fld>
            <a:endParaRPr lang="en-US" sz="1400" b="0" i="0" u="none">
              <a:solidFill>
                <a:srgbClr val="000000"/>
              </a:solidFill>
              <a:latin typeface="Times New Roman"/>
              <a:ea typeface="Times New Roman"/>
              <a:cs typeface="Times New Roman"/>
              <a:sym typeface="Times New Roman"/>
            </a:endParaRPr>
          </a:p>
        </p:txBody>
      </p:sp>
      <p:sp>
        <p:nvSpPr>
          <p:cNvPr id="247" name="Shape 247"/>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15</a:t>
            </a:fld>
            <a:endParaRPr lang="en-US" sz="1400" b="0" i="0" u="none">
              <a:solidFill>
                <a:srgbClr val="000000"/>
              </a:solidFill>
              <a:latin typeface="Times New Roman"/>
              <a:ea typeface="Times New Roman"/>
              <a:cs typeface="Times New Roman"/>
              <a:sym typeface="Times New Roman"/>
            </a:endParaRPr>
          </a:p>
        </p:txBody>
      </p:sp>
      <p:sp>
        <p:nvSpPr>
          <p:cNvPr id="248" name="Shape 248"/>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49" name="Shape 24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16</a:t>
            </a:fld>
            <a:endParaRPr lang="en-US" sz="1400" b="0" i="0" u="none">
              <a:solidFill>
                <a:srgbClr val="000000"/>
              </a:solidFill>
              <a:latin typeface="Times New Roman"/>
              <a:ea typeface="Times New Roman"/>
              <a:cs typeface="Times New Roman"/>
              <a:sym typeface="Times New Roman"/>
            </a:endParaRPr>
          </a:p>
        </p:txBody>
      </p:sp>
      <p:sp>
        <p:nvSpPr>
          <p:cNvPr id="258" name="Shape 258"/>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16</a:t>
            </a:fld>
            <a:endParaRPr lang="en-US" sz="1400" b="0" i="0" u="none">
              <a:solidFill>
                <a:srgbClr val="000000"/>
              </a:solidFill>
              <a:latin typeface="Times New Roman"/>
              <a:ea typeface="Times New Roman"/>
              <a:cs typeface="Times New Roman"/>
              <a:sym typeface="Times New Roman"/>
            </a:endParaRPr>
          </a:p>
        </p:txBody>
      </p:sp>
      <p:sp>
        <p:nvSpPr>
          <p:cNvPr id="259" name="Shape 259"/>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16</a:t>
            </a:fld>
            <a:endParaRPr lang="en-US" sz="1400" b="0" i="0" u="none">
              <a:solidFill>
                <a:srgbClr val="000000"/>
              </a:solidFill>
              <a:latin typeface="Times New Roman"/>
              <a:ea typeface="Times New Roman"/>
              <a:cs typeface="Times New Roman"/>
              <a:sym typeface="Times New Roman"/>
            </a:endParaRPr>
          </a:p>
        </p:txBody>
      </p:sp>
      <p:sp>
        <p:nvSpPr>
          <p:cNvPr id="260" name="Shape 260"/>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16</a:t>
            </a:fld>
            <a:endParaRPr lang="en-US" sz="1400" b="0" i="0" u="none">
              <a:solidFill>
                <a:srgbClr val="000000"/>
              </a:solidFill>
              <a:latin typeface="Times New Roman"/>
              <a:ea typeface="Times New Roman"/>
              <a:cs typeface="Times New Roman"/>
              <a:sym typeface="Times New Roman"/>
            </a:endParaRPr>
          </a:p>
        </p:txBody>
      </p:sp>
      <p:sp>
        <p:nvSpPr>
          <p:cNvPr id="261" name="Shape 261"/>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62" name="Shape 262"/>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17</a:t>
            </a:fld>
            <a:endParaRPr lang="en-US" sz="1400" b="0" i="0" u="none">
              <a:solidFill>
                <a:srgbClr val="000000"/>
              </a:solidFill>
              <a:latin typeface="Times New Roman"/>
              <a:ea typeface="Times New Roman"/>
              <a:cs typeface="Times New Roman"/>
              <a:sym typeface="Times New Roman"/>
            </a:endParaRPr>
          </a:p>
        </p:txBody>
      </p:sp>
      <p:sp>
        <p:nvSpPr>
          <p:cNvPr id="268" name="Shape 268"/>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17</a:t>
            </a:fld>
            <a:endParaRPr lang="en-US" sz="1400" b="0" i="0" u="none">
              <a:solidFill>
                <a:srgbClr val="000000"/>
              </a:solidFill>
              <a:latin typeface="Times New Roman"/>
              <a:ea typeface="Times New Roman"/>
              <a:cs typeface="Times New Roman"/>
              <a:sym typeface="Times New Roman"/>
            </a:endParaRPr>
          </a:p>
        </p:txBody>
      </p:sp>
      <p:sp>
        <p:nvSpPr>
          <p:cNvPr id="269" name="Shape 269"/>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17</a:t>
            </a:fld>
            <a:endParaRPr lang="en-US" sz="1400" b="0" i="0" u="none">
              <a:solidFill>
                <a:srgbClr val="000000"/>
              </a:solidFill>
              <a:latin typeface="Times New Roman"/>
              <a:ea typeface="Times New Roman"/>
              <a:cs typeface="Times New Roman"/>
              <a:sym typeface="Times New Roman"/>
            </a:endParaRPr>
          </a:p>
        </p:txBody>
      </p:sp>
      <p:sp>
        <p:nvSpPr>
          <p:cNvPr id="270" name="Shape 270"/>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17</a:t>
            </a:fld>
            <a:endParaRPr lang="en-US" sz="1400" b="0" i="0" u="none">
              <a:solidFill>
                <a:srgbClr val="000000"/>
              </a:solidFill>
              <a:latin typeface="Times New Roman"/>
              <a:ea typeface="Times New Roman"/>
              <a:cs typeface="Times New Roman"/>
              <a:sym typeface="Times New Roman"/>
            </a:endParaRPr>
          </a:p>
        </p:txBody>
      </p:sp>
      <p:sp>
        <p:nvSpPr>
          <p:cNvPr id="271" name="Shape 27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72" name="Shape 272"/>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08075" y="812800"/>
            <a:ext cx="5335588" cy="4002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1108075" y="812800"/>
            <a:ext cx="5335587" cy="40020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a:t>
            </a:fld>
            <a:endParaRPr lang="en-US" sz="1400" b="0" i="0" u="none">
              <a:solidFill>
                <a:srgbClr val="000000"/>
              </a:solidFill>
              <a:latin typeface="Times New Roman"/>
              <a:ea typeface="Times New Roman"/>
              <a:cs typeface="Times New Roman"/>
              <a:sym typeface="Times New Roman"/>
            </a:endParaRPr>
          </a:p>
        </p:txBody>
      </p:sp>
      <p:sp>
        <p:nvSpPr>
          <p:cNvPr id="100" name="Shape 100"/>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a:t>
            </a:fld>
            <a:endParaRPr lang="en-US" sz="1400" b="0" i="0" u="none">
              <a:solidFill>
                <a:srgbClr val="000000"/>
              </a:solidFill>
              <a:latin typeface="Times New Roman"/>
              <a:ea typeface="Times New Roman"/>
              <a:cs typeface="Times New Roman"/>
              <a:sym typeface="Times New Roman"/>
            </a:endParaRPr>
          </a:p>
        </p:txBody>
      </p:sp>
      <p:sp>
        <p:nvSpPr>
          <p:cNvPr id="101" name="Shape 101"/>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a:t>
            </a:fld>
            <a:endParaRPr lang="en-US" sz="1400" b="0" i="0" u="none">
              <a:solidFill>
                <a:srgbClr val="000000"/>
              </a:solidFill>
              <a:latin typeface="Times New Roman"/>
              <a:ea typeface="Times New Roman"/>
              <a:cs typeface="Times New Roman"/>
              <a:sym typeface="Times New Roman"/>
            </a:endParaRPr>
          </a:p>
        </p:txBody>
      </p:sp>
      <p:sp>
        <p:nvSpPr>
          <p:cNvPr id="102" name="Shape 102"/>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a:t>
            </a:fld>
            <a:endParaRPr lang="en-US" sz="1400" b="0" i="0" u="none">
              <a:solidFill>
                <a:srgbClr val="000000"/>
              </a:solidFill>
              <a:latin typeface="Times New Roman"/>
              <a:ea typeface="Times New Roman"/>
              <a:cs typeface="Times New Roman"/>
              <a:sym typeface="Times New Roman"/>
            </a:endParaRPr>
          </a:p>
        </p:txBody>
      </p:sp>
      <p:sp>
        <p:nvSpPr>
          <p:cNvPr id="103" name="Shape 103"/>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4" name="Shape 104"/>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1108075" y="812800"/>
            <a:ext cx="5335588" cy="4002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21</a:t>
            </a:fld>
            <a:endParaRPr lang="en-US" sz="1400" b="0" i="0" u="none">
              <a:solidFill>
                <a:srgbClr val="000000"/>
              </a:solidFill>
              <a:latin typeface="Times New Roman"/>
              <a:ea typeface="Times New Roman"/>
              <a:cs typeface="Times New Roman"/>
              <a:sym typeface="Times New Roman"/>
            </a:endParaRPr>
          </a:p>
        </p:txBody>
      </p:sp>
      <p:sp>
        <p:nvSpPr>
          <p:cNvPr id="304" name="Shape 304"/>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21</a:t>
            </a:fld>
            <a:endParaRPr lang="en-US" sz="1400" b="0" i="0" u="none">
              <a:solidFill>
                <a:srgbClr val="000000"/>
              </a:solidFill>
              <a:latin typeface="Times New Roman"/>
              <a:ea typeface="Times New Roman"/>
              <a:cs typeface="Times New Roman"/>
              <a:sym typeface="Times New Roman"/>
            </a:endParaRPr>
          </a:p>
        </p:txBody>
      </p:sp>
      <p:sp>
        <p:nvSpPr>
          <p:cNvPr id="305" name="Shape 305"/>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21</a:t>
            </a:fld>
            <a:endParaRPr lang="en-US" sz="1400" b="0" i="0" u="none">
              <a:solidFill>
                <a:srgbClr val="000000"/>
              </a:solidFill>
              <a:latin typeface="Times New Roman"/>
              <a:ea typeface="Times New Roman"/>
              <a:cs typeface="Times New Roman"/>
              <a:sym typeface="Times New Roman"/>
            </a:endParaRPr>
          </a:p>
        </p:txBody>
      </p:sp>
      <p:sp>
        <p:nvSpPr>
          <p:cNvPr id="306" name="Shape 306"/>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21</a:t>
            </a:fld>
            <a:endParaRPr lang="en-US" sz="1400" b="0" i="0" u="none">
              <a:solidFill>
                <a:srgbClr val="000000"/>
              </a:solidFill>
              <a:latin typeface="Times New Roman"/>
              <a:ea typeface="Times New Roman"/>
              <a:cs typeface="Times New Roman"/>
              <a:sym typeface="Times New Roman"/>
            </a:endParaRPr>
          </a:p>
        </p:txBody>
      </p:sp>
      <p:sp>
        <p:nvSpPr>
          <p:cNvPr id="307" name="Shape 307"/>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08" name="Shape 308"/>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22</a:t>
            </a:fld>
            <a:endParaRPr lang="en-US" sz="1400" b="0" i="0" u="none">
              <a:solidFill>
                <a:srgbClr val="000000"/>
              </a:solidFill>
              <a:latin typeface="Times New Roman"/>
              <a:ea typeface="Times New Roman"/>
              <a:cs typeface="Times New Roman"/>
              <a:sym typeface="Times New Roman"/>
            </a:endParaRPr>
          </a:p>
        </p:txBody>
      </p:sp>
      <p:sp>
        <p:nvSpPr>
          <p:cNvPr id="485" name="Shape 485"/>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22</a:t>
            </a:fld>
            <a:endParaRPr lang="en-US" sz="1400" b="0" i="0" u="none">
              <a:solidFill>
                <a:srgbClr val="000000"/>
              </a:solidFill>
              <a:latin typeface="Times New Roman"/>
              <a:ea typeface="Times New Roman"/>
              <a:cs typeface="Times New Roman"/>
              <a:sym typeface="Times New Roman"/>
            </a:endParaRPr>
          </a:p>
        </p:txBody>
      </p:sp>
      <p:sp>
        <p:nvSpPr>
          <p:cNvPr id="486" name="Shape 486"/>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22</a:t>
            </a:fld>
            <a:endParaRPr lang="en-US" sz="1400" b="0" i="0" u="none">
              <a:solidFill>
                <a:srgbClr val="000000"/>
              </a:solidFill>
              <a:latin typeface="Times New Roman"/>
              <a:ea typeface="Times New Roman"/>
              <a:cs typeface="Times New Roman"/>
              <a:sym typeface="Times New Roman"/>
            </a:endParaRPr>
          </a:p>
        </p:txBody>
      </p:sp>
      <p:sp>
        <p:nvSpPr>
          <p:cNvPr id="487" name="Shape 487"/>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22</a:t>
            </a:fld>
            <a:endParaRPr lang="en-US" sz="1400" b="0" i="0" u="none">
              <a:solidFill>
                <a:srgbClr val="000000"/>
              </a:solidFill>
              <a:latin typeface="Times New Roman"/>
              <a:ea typeface="Times New Roman"/>
              <a:cs typeface="Times New Roman"/>
              <a:sym typeface="Times New Roman"/>
            </a:endParaRPr>
          </a:p>
        </p:txBody>
      </p:sp>
      <p:sp>
        <p:nvSpPr>
          <p:cNvPr id="488" name="Shape 48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89" name="Shape 48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08075" y="812800"/>
            <a:ext cx="5335588" cy="4002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08075" y="812800"/>
            <a:ext cx="5335587" cy="40020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108075" y="812800"/>
            <a:ext cx="5335588" cy="4002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08075" y="812800"/>
            <a:ext cx="5335588" cy="4002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55650" y="5078412"/>
            <a:ext cx="6042024" cy="4805361"/>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08075" y="812800"/>
            <a:ext cx="5335588" cy="4002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a:t>
            </a:fld>
            <a:endParaRPr lang="en-US" sz="1400" b="0" i="0" u="none">
              <a:solidFill>
                <a:srgbClr val="000000"/>
              </a:solidFill>
              <a:latin typeface="Times New Roman"/>
              <a:ea typeface="Times New Roman"/>
              <a:cs typeface="Times New Roman"/>
              <a:sym typeface="Times New Roman"/>
            </a:endParaRPr>
          </a:p>
        </p:txBody>
      </p:sp>
      <p:sp>
        <p:nvSpPr>
          <p:cNvPr id="155" name="Shape 155"/>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a:t>
            </a:fld>
            <a:endParaRPr lang="en-US" sz="1400" b="0" i="0" u="none">
              <a:solidFill>
                <a:srgbClr val="000000"/>
              </a:solidFill>
              <a:latin typeface="Times New Roman"/>
              <a:ea typeface="Times New Roman"/>
              <a:cs typeface="Times New Roman"/>
              <a:sym typeface="Times New Roman"/>
            </a:endParaRPr>
          </a:p>
        </p:txBody>
      </p:sp>
      <p:sp>
        <p:nvSpPr>
          <p:cNvPr id="156" name="Shape 156"/>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a:t>
            </a:fld>
            <a:endParaRPr lang="en-US" sz="1400" b="0" i="0" u="none">
              <a:solidFill>
                <a:srgbClr val="000000"/>
              </a:solidFill>
              <a:latin typeface="Times New Roman"/>
              <a:ea typeface="Times New Roman"/>
              <a:cs typeface="Times New Roman"/>
              <a:sym typeface="Times New Roman"/>
            </a:endParaRPr>
          </a:p>
        </p:txBody>
      </p:sp>
      <p:sp>
        <p:nvSpPr>
          <p:cNvPr id="157" name="Shape 157"/>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a:t>
            </a:fld>
            <a:endParaRPr lang="en-US" sz="1400" b="0" i="0" u="none">
              <a:solidFill>
                <a:srgbClr val="000000"/>
              </a:solidFill>
              <a:latin typeface="Times New Roman"/>
              <a:ea typeface="Times New Roman"/>
              <a:cs typeface="Times New Roman"/>
              <a:sym typeface="Times New Roman"/>
            </a:endParaRPr>
          </a:p>
        </p:txBody>
      </p:sp>
      <p:sp>
        <p:nvSpPr>
          <p:cNvPr id="158" name="Shape 15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59" name="Shape 15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p:nvPr/>
        </p:nvSpPr>
        <p:spPr>
          <a:xfrm>
            <a:off x="4278312" y="10156825"/>
            <a:ext cx="3275011" cy="528637"/>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a:t>
            </a:fld>
            <a:endParaRPr lang="en-US" sz="1400" b="0" i="0" u="none">
              <a:solidFill>
                <a:srgbClr val="000000"/>
              </a:solidFill>
              <a:latin typeface="Times New Roman"/>
              <a:ea typeface="Times New Roman"/>
              <a:cs typeface="Times New Roman"/>
              <a:sym typeface="Times New Roman"/>
            </a:endParaRPr>
          </a:p>
        </p:txBody>
      </p:sp>
      <p:sp>
        <p:nvSpPr>
          <p:cNvPr id="168" name="Shape 168"/>
          <p:cNvSpPr txBox="1"/>
          <p:nvPr/>
        </p:nvSpPr>
        <p:spPr>
          <a:xfrm>
            <a:off x="4278312" y="10156825"/>
            <a:ext cx="3276600" cy="530224"/>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a:t>
            </a:fld>
            <a:endParaRPr lang="en-US" sz="1400" b="0" i="0" u="none">
              <a:solidFill>
                <a:srgbClr val="000000"/>
              </a:solidFill>
              <a:latin typeface="Times New Roman"/>
              <a:ea typeface="Times New Roman"/>
              <a:cs typeface="Times New Roman"/>
              <a:sym typeface="Times New Roman"/>
            </a:endParaRPr>
          </a:p>
        </p:txBody>
      </p:sp>
      <p:sp>
        <p:nvSpPr>
          <p:cNvPr id="169" name="Shape 169"/>
          <p:cNvSpPr txBox="1"/>
          <p:nvPr/>
        </p:nvSpPr>
        <p:spPr>
          <a:xfrm>
            <a:off x="4278312" y="10156825"/>
            <a:ext cx="3281361" cy="53498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a:t>
            </a:fld>
            <a:endParaRPr lang="en-US" sz="1400" b="0" i="0" u="none">
              <a:solidFill>
                <a:srgbClr val="000000"/>
              </a:solidFill>
              <a:latin typeface="Times New Roman"/>
              <a:ea typeface="Times New Roman"/>
              <a:cs typeface="Times New Roman"/>
              <a:sym typeface="Times New Roman"/>
            </a:endParaRPr>
          </a:p>
        </p:txBody>
      </p:sp>
      <p:sp>
        <p:nvSpPr>
          <p:cNvPr id="170" name="Shape 170"/>
          <p:cNvSpPr txBox="1"/>
          <p:nvPr/>
        </p:nvSpPr>
        <p:spPr>
          <a:xfrm>
            <a:off x="4278312" y="10156825"/>
            <a:ext cx="3281361" cy="534987"/>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a:t>
            </a:fld>
            <a:endParaRPr lang="en-US" sz="1400" b="0" i="0" u="none">
              <a:solidFill>
                <a:srgbClr val="000000"/>
              </a:solidFill>
              <a:latin typeface="Times New Roman"/>
              <a:ea typeface="Times New Roman"/>
              <a:cs typeface="Times New Roman"/>
              <a:sym typeface="Times New Roman"/>
            </a:endParaRPr>
          </a:p>
        </p:txBody>
      </p:sp>
      <p:sp>
        <p:nvSpPr>
          <p:cNvPr id="171" name="Shape 17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3050"/>
            <a:ext cx="8223250" cy="1138236"/>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457200" y="1604962"/>
            <a:ext cx="8223250" cy="4519611"/>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7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7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7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27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9pPr>
          </a:lstStyle>
          <a:p>
            <a:endParaRPr/>
          </a:p>
        </p:txBody>
      </p:sp>
      <p:sp>
        <p:nvSpPr>
          <p:cNvPr id="82" name="Shape 82"/>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685800" y="2130426"/>
            <a:ext cx="7772400" cy="1470024"/>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87" name="Shape 8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1000"/>
              </a:lnSpc>
              <a:spcBef>
                <a:spcPts val="0"/>
              </a:spcBef>
              <a:spcAft>
                <a:spcPts val="1425"/>
              </a:spcAft>
              <a:buClr>
                <a:srgbClr val="000000"/>
              </a:buClr>
              <a:buFont typeface="Times New Roman"/>
              <a:buNone/>
              <a:defRPr sz="2700" b="0" i="0" u="none" strike="noStrike" cap="none">
                <a:solidFill>
                  <a:srgbClr val="000000"/>
                </a:solidFill>
                <a:latin typeface="Rambla"/>
                <a:ea typeface="Rambla"/>
                <a:cs typeface="Rambla"/>
                <a:sym typeface="Rambla"/>
              </a:defRPr>
            </a:lvl1pPr>
            <a:lvl2pPr marL="457200" marR="0" lvl="1" indent="0" algn="ctr" rtl="0">
              <a:lnSpc>
                <a:spcPct val="101000"/>
              </a:lnSpc>
              <a:spcBef>
                <a:spcPts val="0"/>
              </a:spcBef>
              <a:spcAft>
                <a:spcPts val="1138"/>
              </a:spcAft>
              <a:buClr>
                <a:srgbClr val="000000"/>
              </a:buClr>
              <a:buFont typeface="Times New Roman"/>
              <a:buNone/>
              <a:defRPr sz="2700" b="0" i="0" u="none" strike="noStrike" cap="none">
                <a:solidFill>
                  <a:srgbClr val="000000"/>
                </a:solidFill>
                <a:latin typeface="Rambla"/>
                <a:ea typeface="Rambla"/>
                <a:cs typeface="Rambla"/>
                <a:sym typeface="Rambla"/>
              </a:defRPr>
            </a:lvl2pPr>
            <a:lvl3pPr marL="914400" marR="0" lvl="2" indent="0" algn="ctr" rtl="0">
              <a:lnSpc>
                <a:spcPct val="101000"/>
              </a:lnSpc>
              <a:spcBef>
                <a:spcPts val="0"/>
              </a:spcBef>
              <a:spcAft>
                <a:spcPts val="850"/>
              </a:spcAft>
              <a:buClr>
                <a:srgbClr val="000000"/>
              </a:buClr>
              <a:buFont typeface="Times New Roman"/>
              <a:buNone/>
              <a:defRPr sz="2700" b="0" i="0" u="none" strike="noStrike" cap="none">
                <a:solidFill>
                  <a:srgbClr val="000000"/>
                </a:solidFill>
                <a:latin typeface="Rambla"/>
                <a:ea typeface="Rambla"/>
                <a:cs typeface="Rambla"/>
                <a:sym typeface="Rambla"/>
              </a:defRPr>
            </a:lvl3pPr>
            <a:lvl4pPr marL="1371600" marR="0" lvl="3" indent="0" algn="ctr" rtl="0">
              <a:lnSpc>
                <a:spcPct val="101000"/>
              </a:lnSpc>
              <a:spcBef>
                <a:spcPts val="0"/>
              </a:spcBef>
              <a:spcAft>
                <a:spcPts val="575"/>
              </a:spcAft>
              <a:buClr>
                <a:srgbClr val="000000"/>
              </a:buClr>
              <a:buFont typeface="Times New Roman"/>
              <a:buNone/>
              <a:defRPr sz="2700" b="0" i="0" u="none" strike="noStrike" cap="none">
                <a:solidFill>
                  <a:srgbClr val="000000"/>
                </a:solidFill>
                <a:latin typeface="Rambla"/>
                <a:ea typeface="Rambla"/>
                <a:cs typeface="Rambla"/>
                <a:sym typeface="Rambla"/>
              </a:defRPr>
            </a:lvl4pPr>
            <a:lvl5pPr marL="1828800" marR="0" lvl="4" indent="0" algn="ctr"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5pPr>
            <a:lvl6pPr marL="2286000" marR="0" lvl="5" indent="0" algn="ctr"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6pPr>
            <a:lvl7pPr marL="2743200" marR="0" lvl="6" indent="0" algn="ctr"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7pPr>
            <a:lvl8pPr marL="3200400" marR="0" lvl="7" indent="0" algn="ctr"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8pPr>
            <a:lvl9pPr marL="3657600" marR="0" lvl="8" indent="0" algn="ctr"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9pPr>
          </a:lstStyle>
          <a:p>
            <a:endParaRPr/>
          </a:p>
        </p:txBody>
      </p:sp>
      <p:sp>
        <p:nvSpPr>
          <p:cNvPr id="88" name="Shape 88"/>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rot="5400000">
            <a:off x="4726781" y="2170906"/>
            <a:ext cx="5851525" cy="2055812"/>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rot="5400000">
            <a:off x="538956" y="191293"/>
            <a:ext cx="5851525" cy="6015038"/>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7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7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7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27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9pPr>
          </a:lstStyle>
          <a:p>
            <a:endParaRPr/>
          </a:p>
        </p:txBody>
      </p:sp>
      <p:sp>
        <p:nvSpPr>
          <p:cNvPr id="29" name="Shape 29"/>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3050"/>
            <a:ext cx="8223250" cy="1138236"/>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rot="5400000">
            <a:off x="2309018" y="-246857"/>
            <a:ext cx="4519611" cy="8223250"/>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7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7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7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27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9pPr>
          </a:lstStyle>
          <a:p>
            <a:endParaRPr/>
          </a:p>
        </p:txBody>
      </p:sp>
      <p:sp>
        <p:nvSpPr>
          <p:cNvPr id="35" name="Shape 35"/>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2000" b="1"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1000"/>
              </a:lnSpc>
              <a:spcBef>
                <a:spcPts val="0"/>
              </a:spcBef>
              <a:spcAft>
                <a:spcPts val="1425"/>
              </a:spcAft>
              <a:buClr>
                <a:srgbClr val="000000"/>
              </a:buClr>
              <a:buFont typeface="Times New Roman"/>
              <a:buNone/>
              <a:defRPr sz="3200" b="0" i="0" u="none" strike="noStrike" cap="none">
                <a:solidFill>
                  <a:srgbClr val="000000"/>
                </a:solidFill>
                <a:latin typeface="Rambla"/>
                <a:ea typeface="Rambla"/>
                <a:cs typeface="Rambla"/>
                <a:sym typeface="Rambla"/>
              </a:defRPr>
            </a:lvl1pPr>
            <a:lvl2pPr marL="457200" marR="0" lvl="1" indent="0" algn="l" rtl="0">
              <a:lnSpc>
                <a:spcPct val="101000"/>
              </a:lnSpc>
              <a:spcBef>
                <a:spcPts val="0"/>
              </a:spcBef>
              <a:spcAft>
                <a:spcPts val="1138"/>
              </a:spcAft>
              <a:buClr>
                <a:srgbClr val="000000"/>
              </a:buClr>
              <a:buFont typeface="Times New Roman"/>
              <a:buNone/>
              <a:defRPr sz="2800" b="0" i="0" u="none" strike="noStrike" cap="none">
                <a:solidFill>
                  <a:srgbClr val="000000"/>
                </a:solidFill>
                <a:latin typeface="Rambla"/>
                <a:ea typeface="Rambla"/>
                <a:cs typeface="Rambla"/>
                <a:sym typeface="Rambla"/>
              </a:defRPr>
            </a:lvl2pPr>
            <a:lvl3pPr marL="914400" marR="0" lvl="2" indent="0" algn="l" rtl="0">
              <a:lnSpc>
                <a:spcPct val="101000"/>
              </a:lnSpc>
              <a:spcBef>
                <a:spcPts val="0"/>
              </a:spcBef>
              <a:spcAft>
                <a:spcPts val="850"/>
              </a:spcAft>
              <a:buClr>
                <a:srgbClr val="000000"/>
              </a:buClr>
              <a:buFont typeface="Times New Roman"/>
              <a:buNone/>
              <a:defRPr sz="2400" b="0" i="0" u="none" strike="noStrike" cap="none">
                <a:solidFill>
                  <a:srgbClr val="000000"/>
                </a:solidFill>
                <a:latin typeface="Rambla"/>
                <a:ea typeface="Rambla"/>
                <a:cs typeface="Rambla"/>
                <a:sym typeface="Rambla"/>
              </a:defRPr>
            </a:lvl3pPr>
            <a:lvl4pPr marL="1371600" marR="0" lvl="3" indent="0" algn="l" rtl="0">
              <a:lnSpc>
                <a:spcPct val="101000"/>
              </a:lnSpc>
              <a:spcBef>
                <a:spcPts val="0"/>
              </a:spcBef>
              <a:spcAft>
                <a:spcPts val="575"/>
              </a:spcAft>
              <a:buClr>
                <a:srgbClr val="000000"/>
              </a:buClr>
              <a:buFont typeface="Times New Roman"/>
              <a:buNone/>
              <a:defRPr sz="2000" b="0" i="0" u="none" strike="noStrike" cap="none">
                <a:solidFill>
                  <a:srgbClr val="000000"/>
                </a:solidFill>
                <a:latin typeface="Rambla"/>
                <a:ea typeface="Rambla"/>
                <a:cs typeface="Rambla"/>
                <a:sym typeface="Rambla"/>
              </a:defRPr>
            </a:lvl4pPr>
            <a:lvl5pPr marL="1828800" marR="0" lvl="4" indent="0" algn="l"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5pPr>
            <a:lvl6pPr marL="2286000" marR="0" lvl="5" indent="0" algn="l"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6pPr>
            <a:lvl7pPr marL="2743200" marR="0" lvl="6" indent="0" algn="l"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7pPr>
            <a:lvl8pPr marL="3200400" marR="0" lvl="7" indent="0" algn="l"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8pPr>
            <a:lvl9pPr marL="3657600" marR="0" lvl="8" indent="0" algn="l" rtl="0">
              <a:lnSpc>
                <a:spcPct val="101000"/>
              </a:lnSpc>
              <a:spcBef>
                <a:spcPts val="0"/>
              </a:spcBef>
              <a:spcAft>
                <a:spcPts val="288"/>
              </a:spcAft>
              <a:buClr>
                <a:srgbClr val="000000"/>
              </a:buClr>
              <a:buFont typeface="Times New Roman"/>
              <a:buNone/>
              <a:defRPr sz="2000" b="0" i="0" u="none" strike="noStrike" cap="none">
                <a:solidFill>
                  <a:srgbClr val="000000"/>
                </a:solidFill>
                <a:latin typeface="Rambla"/>
                <a:ea typeface="Rambla"/>
                <a:cs typeface="Rambla"/>
                <a:sym typeface="Rambla"/>
              </a:defRPr>
            </a:lvl9pPr>
          </a:lstStyle>
          <a:p>
            <a:endParaRPr/>
          </a:p>
        </p:txBody>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1000"/>
              </a:lnSpc>
              <a:spcBef>
                <a:spcPts val="0"/>
              </a:spcBef>
              <a:spcAft>
                <a:spcPts val="1425"/>
              </a:spcAft>
              <a:buClr>
                <a:srgbClr val="000000"/>
              </a:buClr>
              <a:buFont typeface="Times New Roman"/>
              <a:buNone/>
              <a:defRPr sz="1400" b="0" i="0" u="none" strike="noStrike" cap="none">
                <a:solidFill>
                  <a:srgbClr val="000000"/>
                </a:solidFill>
                <a:latin typeface="Rambla"/>
                <a:ea typeface="Rambla"/>
                <a:cs typeface="Rambla"/>
                <a:sym typeface="Rambla"/>
              </a:defRPr>
            </a:lvl1pPr>
            <a:lvl2pPr marL="457200" marR="0" lvl="1" indent="0" algn="l" rtl="0">
              <a:lnSpc>
                <a:spcPct val="101000"/>
              </a:lnSpc>
              <a:spcBef>
                <a:spcPts val="0"/>
              </a:spcBef>
              <a:spcAft>
                <a:spcPts val="1138"/>
              </a:spcAft>
              <a:buClr>
                <a:srgbClr val="000000"/>
              </a:buClr>
              <a:buFont typeface="Times New Roman"/>
              <a:buNone/>
              <a:defRPr sz="1200" b="0" i="0" u="none" strike="noStrike" cap="none">
                <a:solidFill>
                  <a:srgbClr val="000000"/>
                </a:solidFill>
                <a:latin typeface="Rambla"/>
                <a:ea typeface="Rambla"/>
                <a:cs typeface="Rambla"/>
                <a:sym typeface="Rambla"/>
              </a:defRPr>
            </a:lvl2pPr>
            <a:lvl3pPr marL="914400" marR="0" lvl="2" indent="0" algn="l" rtl="0">
              <a:lnSpc>
                <a:spcPct val="101000"/>
              </a:lnSpc>
              <a:spcBef>
                <a:spcPts val="0"/>
              </a:spcBef>
              <a:spcAft>
                <a:spcPts val="850"/>
              </a:spcAft>
              <a:buClr>
                <a:srgbClr val="000000"/>
              </a:buClr>
              <a:buFont typeface="Times New Roman"/>
              <a:buNone/>
              <a:defRPr sz="1000" b="0" i="0" u="none" strike="noStrike" cap="none">
                <a:solidFill>
                  <a:srgbClr val="000000"/>
                </a:solidFill>
                <a:latin typeface="Rambla"/>
                <a:ea typeface="Rambla"/>
                <a:cs typeface="Rambla"/>
                <a:sym typeface="Rambla"/>
              </a:defRPr>
            </a:lvl3pPr>
            <a:lvl4pPr marL="1371600" marR="0" lvl="3" indent="0" algn="l" rtl="0">
              <a:lnSpc>
                <a:spcPct val="101000"/>
              </a:lnSpc>
              <a:spcBef>
                <a:spcPts val="0"/>
              </a:spcBef>
              <a:spcAft>
                <a:spcPts val="575"/>
              </a:spcAft>
              <a:buClr>
                <a:srgbClr val="000000"/>
              </a:buClr>
              <a:buFont typeface="Times New Roman"/>
              <a:buNone/>
              <a:defRPr sz="900" b="0" i="0" u="none" strike="noStrike" cap="none">
                <a:solidFill>
                  <a:srgbClr val="000000"/>
                </a:solidFill>
                <a:latin typeface="Rambla"/>
                <a:ea typeface="Rambla"/>
                <a:cs typeface="Rambla"/>
                <a:sym typeface="Rambla"/>
              </a:defRPr>
            </a:lvl4pPr>
            <a:lvl5pPr marL="1828800" marR="0" lvl="4"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5pPr>
            <a:lvl6pPr marL="2286000" marR="0" lvl="5"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6pPr>
            <a:lvl7pPr marL="2743200" marR="0" lvl="6"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7pPr>
            <a:lvl8pPr marL="3200400" marR="0" lvl="7"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8pPr>
            <a:lvl9pPr marL="3657600" marR="0" lvl="8"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9pPr>
          </a:lstStyle>
          <a:p>
            <a:endParaRPr/>
          </a:p>
        </p:txBody>
      </p:sp>
      <p:sp>
        <p:nvSpPr>
          <p:cNvPr id="42" name="Shape 42"/>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2000" b="1"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3575051" y="273052"/>
            <a:ext cx="5111750" cy="5853112"/>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32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8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4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20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9pPr>
          </a:lstStyle>
          <a:p>
            <a:endParaRPr/>
          </a:p>
        </p:txBody>
      </p:sp>
      <p:sp>
        <p:nvSpPr>
          <p:cNvPr id="48" name="Shape 48"/>
          <p:cNvSpPr txBox="1">
            <a:spLocks noGrp="1"/>
          </p:cNvSpPr>
          <p:nvPr>
            <p:ph type="body" idx="2"/>
          </p:nvPr>
        </p:nvSpPr>
        <p:spPr>
          <a:xfrm>
            <a:off x="457200" y="1435101"/>
            <a:ext cx="3008313" cy="4691063"/>
          </a:xfrm>
          <a:prstGeom prst="rect">
            <a:avLst/>
          </a:prstGeom>
          <a:noFill/>
          <a:ln>
            <a:noFill/>
          </a:ln>
        </p:spPr>
        <p:txBody>
          <a:bodyPr lIns="91425" tIns="91425" rIns="91425" bIns="91425" anchor="t" anchorCtr="0"/>
          <a:lstStyle>
            <a:lvl1pPr marL="0" marR="0" lvl="0" indent="0" algn="l" rtl="0">
              <a:lnSpc>
                <a:spcPct val="101000"/>
              </a:lnSpc>
              <a:spcBef>
                <a:spcPts val="0"/>
              </a:spcBef>
              <a:spcAft>
                <a:spcPts val="1425"/>
              </a:spcAft>
              <a:buClr>
                <a:srgbClr val="000000"/>
              </a:buClr>
              <a:buFont typeface="Times New Roman"/>
              <a:buNone/>
              <a:defRPr sz="1400" b="0" i="0" u="none" strike="noStrike" cap="none">
                <a:solidFill>
                  <a:srgbClr val="000000"/>
                </a:solidFill>
                <a:latin typeface="Rambla"/>
                <a:ea typeface="Rambla"/>
                <a:cs typeface="Rambla"/>
                <a:sym typeface="Rambla"/>
              </a:defRPr>
            </a:lvl1pPr>
            <a:lvl2pPr marL="457200" marR="0" lvl="1" indent="0" algn="l" rtl="0">
              <a:lnSpc>
                <a:spcPct val="101000"/>
              </a:lnSpc>
              <a:spcBef>
                <a:spcPts val="0"/>
              </a:spcBef>
              <a:spcAft>
                <a:spcPts val="1138"/>
              </a:spcAft>
              <a:buClr>
                <a:srgbClr val="000000"/>
              </a:buClr>
              <a:buFont typeface="Times New Roman"/>
              <a:buNone/>
              <a:defRPr sz="1200" b="0" i="0" u="none" strike="noStrike" cap="none">
                <a:solidFill>
                  <a:srgbClr val="000000"/>
                </a:solidFill>
                <a:latin typeface="Rambla"/>
                <a:ea typeface="Rambla"/>
                <a:cs typeface="Rambla"/>
                <a:sym typeface="Rambla"/>
              </a:defRPr>
            </a:lvl2pPr>
            <a:lvl3pPr marL="914400" marR="0" lvl="2" indent="0" algn="l" rtl="0">
              <a:lnSpc>
                <a:spcPct val="101000"/>
              </a:lnSpc>
              <a:spcBef>
                <a:spcPts val="0"/>
              </a:spcBef>
              <a:spcAft>
                <a:spcPts val="850"/>
              </a:spcAft>
              <a:buClr>
                <a:srgbClr val="000000"/>
              </a:buClr>
              <a:buFont typeface="Times New Roman"/>
              <a:buNone/>
              <a:defRPr sz="1000" b="0" i="0" u="none" strike="noStrike" cap="none">
                <a:solidFill>
                  <a:srgbClr val="000000"/>
                </a:solidFill>
                <a:latin typeface="Rambla"/>
                <a:ea typeface="Rambla"/>
                <a:cs typeface="Rambla"/>
                <a:sym typeface="Rambla"/>
              </a:defRPr>
            </a:lvl3pPr>
            <a:lvl4pPr marL="1371600" marR="0" lvl="3" indent="0" algn="l" rtl="0">
              <a:lnSpc>
                <a:spcPct val="101000"/>
              </a:lnSpc>
              <a:spcBef>
                <a:spcPts val="0"/>
              </a:spcBef>
              <a:spcAft>
                <a:spcPts val="575"/>
              </a:spcAft>
              <a:buClr>
                <a:srgbClr val="000000"/>
              </a:buClr>
              <a:buFont typeface="Times New Roman"/>
              <a:buNone/>
              <a:defRPr sz="900" b="0" i="0" u="none" strike="noStrike" cap="none">
                <a:solidFill>
                  <a:srgbClr val="000000"/>
                </a:solidFill>
                <a:latin typeface="Rambla"/>
                <a:ea typeface="Rambla"/>
                <a:cs typeface="Rambla"/>
                <a:sym typeface="Rambla"/>
              </a:defRPr>
            </a:lvl4pPr>
            <a:lvl5pPr marL="1828800" marR="0" lvl="4"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5pPr>
            <a:lvl6pPr marL="2286000" marR="0" lvl="5"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6pPr>
            <a:lvl7pPr marL="2743200" marR="0" lvl="6"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7pPr>
            <a:lvl8pPr marL="3200400" marR="0" lvl="7"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8pPr>
            <a:lvl9pPr marL="3657600" marR="0" lvl="8" indent="0" algn="l" rtl="0">
              <a:lnSpc>
                <a:spcPct val="101000"/>
              </a:lnSpc>
              <a:spcBef>
                <a:spcPts val="0"/>
              </a:spcBef>
              <a:spcAft>
                <a:spcPts val="288"/>
              </a:spcAft>
              <a:buClr>
                <a:srgbClr val="000000"/>
              </a:buClr>
              <a:buFont typeface="Times New Roman"/>
              <a:buNone/>
              <a:defRPr sz="900" b="0" i="0" u="none" strike="noStrike" cap="none">
                <a:solidFill>
                  <a:srgbClr val="000000"/>
                </a:solidFill>
                <a:latin typeface="Rambla"/>
                <a:ea typeface="Rambla"/>
                <a:cs typeface="Rambla"/>
                <a:sym typeface="Rambla"/>
              </a:defRPr>
            </a:lvl9pPr>
          </a:lstStyle>
          <a:p>
            <a:endParaRPr/>
          </a:p>
        </p:txBody>
      </p:sp>
      <p:sp>
        <p:nvSpPr>
          <p:cNvPr id="49" name="Shape 49"/>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8223250" cy="1138236"/>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1000"/>
              </a:lnSpc>
              <a:spcBef>
                <a:spcPts val="0"/>
              </a:spcBef>
              <a:spcAft>
                <a:spcPts val="1425"/>
              </a:spcAft>
              <a:buClr>
                <a:srgbClr val="000000"/>
              </a:buClr>
              <a:buFont typeface="Times New Roman"/>
              <a:buNone/>
              <a:defRPr sz="2400" b="1" i="0" u="none" strike="noStrike" cap="none">
                <a:solidFill>
                  <a:srgbClr val="000000"/>
                </a:solidFill>
                <a:latin typeface="Rambla"/>
                <a:ea typeface="Rambla"/>
                <a:cs typeface="Rambla"/>
                <a:sym typeface="Rambla"/>
              </a:defRPr>
            </a:lvl1pPr>
            <a:lvl2pPr marL="457200" marR="0" lvl="1" indent="0" algn="l" rtl="0">
              <a:lnSpc>
                <a:spcPct val="101000"/>
              </a:lnSpc>
              <a:spcBef>
                <a:spcPts val="0"/>
              </a:spcBef>
              <a:spcAft>
                <a:spcPts val="1138"/>
              </a:spcAft>
              <a:buClr>
                <a:srgbClr val="000000"/>
              </a:buClr>
              <a:buFont typeface="Times New Roman"/>
              <a:buNone/>
              <a:defRPr sz="2000" b="1" i="0" u="none" strike="noStrike" cap="none">
                <a:solidFill>
                  <a:srgbClr val="000000"/>
                </a:solidFill>
                <a:latin typeface="Rambla"/>
                <a:ea typeface="Rambla"/>
                <a:cs typeface="Rambla"/>
                <a:sym typeface="Rambla"/>
              </a:defRPr>
            </a:lvl2pPr>
            <a:lvl3pPr marL="914400" marR="0" lvl="2" indent="0" algn="l" rtl="0">
              <a:lnSpc>
                <a:spcPct val="101000"/>
              </a:lnSpc>
              <a:spcBef>
                <a:spcPts val="0"/>
              </a:spcBef>
              <a:spcAft>
                <a:spcPts val="850"/>
              </a:spcAft>
              <a:buClr>
                <a:srgbClr val="000000"/>
              </a:buClr>
              <a:buFont typeface="Times New Roman"/>
              <a:buNone/>
              <a:defRPr sz="1800" b="1" i="0" u="none" strike="noStrike" cap="none">
                <a:solidFill>
                  <a:srgbClr val="000000"/>
                </a:solidFill>
                <a:latin typeface="Rambla"/>
                <a:ea typeface="Rambla"/>
                <a:cs typeface="Rambla"/>
                <a:sym typeface="Rambla"/>
              </a:defRPr>
            </a:lvl3pPr>
            <a:lvl4pPr marL="1371600" marR="0" lvl="3" indent="0" algn="l" rtl="0">
              <a:lnSpc>
                <a:spcPct val="101000"/>
              </a:lnSpc>
              <a:spcBef>
                <a:spcPts val="0"/>
              </a:spcBef>
              <a:spcAft>
                <a:spcPts val="575"/>
              </a:spcAft>
              <a:buClr>
                <a:srgbClr val="000000"/>
              </a:buClr>
              <a:buFont typeface="Times New Roman"/>
              <a:buNone/>
              <a:defRPr sz="1600" b="1" i="0" u="none" strike="noStrike" cap="none">
                <a:solidFill>
                  <a:srgbClr val="000000"/>
                </a:solidFill>
                <a:latin typeface="Rambla"/>
                <a:ea typeface="Rambla"/>
                <a:cs typeface="Rambla"/>
                <a:sym typeface="Rambla"/>
              </a:defRPr>
            </a:lvl4pPr>
            <a:lvl5pPr marL="1828800" marR="0" lvl="4"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5pPr>
            <a:lvl6pPr marL="2286000" marR="0" lvl="5"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6pPr>
            <a:lvl7pPr marL="2743200" marR="0" lvl="6"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7pPr>
            <a:lvl8pPr marL="3200400" marR="0" lvl="7"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8pPr>
            <a:lvl9pPr marL="3657600" marR="0" lvl="8"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9pPr>
          </a:lstStyle>
          <a:p>
            <a:endParaRPr/>
          </a:p>
        </p:txBody>
      </p:sp>
      <p:sp>
        <p:nvSpPr>
          <p:cNvPr id="60" name="Shape 6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4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0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18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16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9pPr>
          </a:lstStyle>
          <a:p>
            <a:endParaRPr/>
          </a:p>
        </p:txBody>
      </p:sp>
      <p:sp>
        <p:nvSpPr>
          <p:cNvPr id="61" name="Shape 61"/>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lnSpc>
                <a:spcPct val="101000"/>
              </a:lnSpc>
              <a:spcBef>
                <a:spcPts val="0"/>
              </a:spcBef>
              <a:spcAft>
                <a:spcPts val="1425"/>
              </a:spcAft>
              <a:buClr>
                <a:srgbClr val="000000"/>
              </a:buClr>
              <a:buFont typeface="Times New Roman"/>
              <a:buNone/>
              <a:defRPr sz="2400" b="1" i="0" u="none" strike="noStrike" cap="none">
                <a:solidFill>
                  <a:srgbClr val="000000"/>
                </a:solidFill>
                <a:latin typeface="Rambla"/>
                <a:ea typeface="Rambla"/>
                <a:cs typeface="Rambla"/>
                <a:sym typeface="Rambla"/>
              </a:defRPr>
            </a:lvl1pPr>
            <a:lvl2pPr marL="457200" marR="0" lvl="1" indent="0" algn="l" rtl="0">
              <a:lnSpc>
                <a:spcPct val="101000"/>
              </a:lnSpc>
              <a:spcBef>
                <a:spcPts val="0"/>
              </a:spcBef>
              <a:spcAft>
                <a:spcPts val="1138"/>
              </a:spcAft>
              <a:buClr>
                <a:srgbClr val="000000"/>
              </a:buClr>
              <a:buFont typeface="Times New Roman"/>
              <a:buNone/>
              <a:defRPr sz="2000" b="1" i="0" u="none" strike="noStrike" cap="none">
                <a:solidFill>
                  <a:srgbClr val="000000"/>
                </a:solidFill>
                <a:latin typeface="Rambla"/>
                <a:ea typeface="Rambla"/>
                <a:cs typeface="Rambla"/>
                <a:sym typeface="Rambla"/>
              </a:defRPr>
            </a:lvl2pPr>
            <a:lvl3pPr marL="914400" marR="0" lvl="2" indent="0" algn="l" rtl="0">
              <a:lnSpc>
                <a:spcPct val="101000"/>
              </a:lnSpc>
              <a:spcBef>
                <a:spcPts val="0"/>
              </a:spcBef>
              <a:spcAft>
                <a:spcPts val="850"/>
              </a:spcAft>
              <a:buClr>
                <a:srgbClr val="000000"/>
              </a:buClr>
              <a:buFont typeface="Times New Roman"/>
              <a:buNone/>
              <a:defRPr sz="1800" b="1" i="0" u="none" strike="noStrike" cap="none">
                <a:solidFill>
                  <a:srgbClr val="000000"/>
                </a:solidFill>
                <a:latin typeface="Rambla"/>
                <a:ea typeface="Rambla"/>
                <a:cs typeface="Rambla"/>
                <a:sym typeface="Rambla"/>
              </a:defRPr>
            </a:lvl3pPr>
            <a:lvl4pPr marL="1371600" marR="0" lvl="3" indent="0" algn="l" rtl="0">
              <a:lnSpc>
                <a:spcPct val="101000"/>
              </a:lnSpc>
              <a:spcBef>
                <a:spcPts val="0"/>
              </a:spcBef>
              <a:spcAft>
                <a:spcPts val="575"/>
              </a:spcAft>
              <a:buClr>
                <a:srgbClr val="000000"/>
              </a:buClr>
              <a:buFont typeface="Times New Roman"/>
              <a:buNone/>
              <a:defRPr sz="1600" b="1" i="0" u="none" strike="noStrike" cap="none">
                <a:solidFill>
                  <a:srgbClr val="000000"/>
                </a:solidFill>
                <a:latin typeface="Rambla"/>
                <a:ea typeface="Rambla"/>
                <a:cs typeface="Rambla"/>
                <a:sym typeface="Rambla"/>
              </a:defRPr>
            </a:lvl4pPr>
            <a:lvl5pPr marL="1828800" marR="0" lvl="4"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5pPr>
            <a:lvl6pPr marL="2286000" marR="0" lvl="5"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6pPr>
            <a:lvl7pPr marL="2743200" marR="0" lvl="6"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7pPr>
            <a:lvl8pPr marL="3200400" marR="0" lvl="7"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8pPr>
            <a:lvl9pPr marL="3657600" marR="0" lvl="8" indent="0" algn="l" rtl="0">
              <a:lnSpc>
                <a:spcPct val="101000"/>
              </a:lnSpc>
              <a:spcBef>
                <a:spcPts val="0"/>
              </a:spcBef>
              <a:spcAft>
                <a:spcPts val="288"/>
              </a:spcAft>
              <a:buClr>
                <a:srgbClr val="000000"/>
              </a:buClr>
              <a:buFont typeface="Times New Roman"/>
              <a:buNone/>
              <a:defRPr sz="1600" b="1" i="0" u="none" strike="noStrike" cap="none">
                <a:solidFill>
                  <a:srgbClr val="000000"/>
                </a:solidFill>
                <a:latin typeface="Rambla"/>
                <a:ea typeface="Rambla"/>
                <a:cs typeface="Rambla"/>
                <a:sym typeface="Rambla"/>
              </a:defRPr>
            </a:lvl9pPr>
          </a:lstStyle>
          <a:p>
            <a:endParaRPr/>
          </a:p>
        </p:txBody>
      </p:sp>
      <p:sp>
        <p:nvSpPr>
          <p:cNvPr id="62" name="Shape 62"/>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4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0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18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16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1600" b="0" i="0" u="none" strike="noStrike" cap="none">
                <a:solidFill>
                  <a:srgbClr val="000000"/>
                </a:solidFill>
                <a:latin typeface="Rambla"/>
                <a:ea typeface="Rambla"/>
                <a:cs typeface="Rambla"/>
                <a:sym typeface="Rambla"/>
              </a:defRPr>
            </a:lvl9pPr>
          </a:lstStyle>
          <a:p>
            <a:endParaRPr/>
          </a:p>
        </p:txBody>
      </p:sp>
      <p:sp>
        <p:nvSpPr>
          <p:cNvPr id="63" name="Shape 63"/>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3050"/>
            <a:ext cx="8223250" cy="1138236"/>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457200" y="1604962"/>
            <a:ext cx="4035424" cy="4519611"/>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8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4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0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18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9pPr>
          </a:lstStyle>
          <a:p>
            <a:endParaRPr/>
          </a:p>
        </p:txBody>
      </p:sp>
      <p:sp>
        <p:nvSpPr>
          <p:cNvPr id="69" name="Shape 69"/>
          <p:cNvSpPr txBox="1">
            <a:spLocks noGrp="1"/>
          </p:cNvSpPr>
          <p:nvPr>
            <p:ph type="body" idx="2"/>
          </p:nvPr>
        </p:nvSpPr>
        <p:spPr>
          <a:xfrm>
            <a:off x="4645025" y="1604962"/>
            <a:ext cx="4035424" cy="4519611"/>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8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4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0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18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1800" b="0" i="0" u="none" strike="noStrike" cap="none">
                <a:solidFill>
                  <a:srgbClr val="000000"/>
                </a:solidFill>
                <a:latin typeface="Rambla"/>
                <a:ea typeface="Rambla"/>
                <a:cs typeface="Rambla"/>
                <a:sym typeface="Rambla"/>
              </a:defRPr>
            </a:lvl9pPr>
          </a:lstStyle>
          <a:p>
            <a:endParaRPr/>
          </a:p>
        </p:txBody>
      </p:sp>
      <p:sp>
        <p:nvSpPr>
          <p:cNvPr id="70" name="Shape 70"/>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4000" b="1"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1000"/>
              </a:lnSpc>
              <a:spcBef>
                <a:spcPts val="0"/>
              </a:spcBef>
              <a:spcAft>
                <a:spcPts val="1425"/>
              </a:spcAft>
              <a:buClr>
                <a:srgbClr val="000000"/>
              </a:buClr>
              <a:buFont typeface="Times New Roman"/>
              <a:buNone/>
              <a:defRPr sz="2000" b="0" i="0" u="none" strike="noStrike" cap="none">
                <a:solidFill>
                  <a:srgbClr val="000000"/>
                </a:solidFill>
                <a:latin typeface="Rambla"/>
                <a:ea typeface="Rambla"/>
                <a:cs typeface="Rambla"/>
                <a:sym typeface="Rambla"/>
              </a:defRPr>
            </a:lvl1pPr>
            <a:lvl2pPr marL="457200" marR="0" lvl="1" indent="0" algn="l" rtl="0">
              <a:lnSpc>
                <a:spcPct val="101000"/>
              </a:lnSpc>
              <a:spcBef>
                <a:spcPts val="0"/>
              </a:spcBef>
              <a:spcAft>
                <a:spcPts val="1138"/>
              </a:spcAft>
              <a:buClr>
                <a:srgbClr val="000000"/>
              </a:buClr>
              <a:buFont typeface="Times New Roman"/>
              <a:buNone/>
              <a:defRPr sz="1800" b="0" i="0" u="none" strike="noStrike" cap="none">
                <a:solidFill>
                  <a:srgbClr val="000000"/>
                </a:solidFill>
                <a:latin typeface="Rambla"/>
                <a:ea typeface="Rambla"/>
                <a:cs typeface="Rambla"/>
                <a:sym typeface="Rambla"/>
              </a:defRPr>
            </a:lvl2pPr>
            <a:lvl3pPr marL="914400" marR="0" lvl="2" indent="0" algn="l" rtl="0">
              <a:lnSpc>
                <a:spcPct val="101000"/>
              </a:lnSpc>
              <a:spcBef>
                <a:spcPts val="0"/>
              </a:spcBef>
              <a:spcAft>
                <a:spcPts val="850"/>
              </a:spcAft>
              <a:buClr>
                <a:srgbClr val="000000"/>
              </a:buClr>
              <a:buFont typeface="Times New Roman"/>
              <a:buNone/>
              <a:defRPr sz="1600" b="0" i="0" u="none" strike="noStrike" cap="none">
                <a:solidFill>
                  <a:srgbClr val="000000"/>
                </a:solidFill>
                <a:latin typeface="Rambla"/>
                <a:ea typeface="Rambla"/>
                <a:cs typeface="Rambla"/>
                <a:sym typeface="Rambla"/>
              </a:defRPr>
            </a:lvl3pPr>
            <a:lvl4pPr marL="1371600" marR="0" lvl="3" indent="0" algn="l" rtl="0">
              <a:lnSpc>
                <a:spcPct val="101000"/>
              </a:lnSpc>
              <a:spcBef>
                <a:spcPts val="0"/>
              </a:spcBef>
              <a:spcAft>
                <a:spcPts val="575"/>
              </a:spcAft>
              <a:buClr>
                <a:srgbClr val="000000"/>
              </a:buClr>
              <a:buFont typeface="Times New Roman"/>
              <a:buNone/>
              <a:defRPr sz="1400" b="0" i="0" u="none" strike="noStrike" cap="none">
                <a:solidFill>
                  <a:srgbClr val="000000"/>
                </a:solidFill>
                <a:latin typeface="Rambla"/>
                <a:ea typeface="Rambla"/>
                <a:cs typeface="Rambla"/>
                <a:sym typeface="Rambla"/>
              </a:defRPr>
            </a:lvl4pPr>
            <a:lvl5pPr marL="1828800" marR="0" lvl="4" indent="0" algn="l" rtl="0">
              <a:lnSpc>
                <a:spcPct val="101000"/>
              </a:lnSpc>
              <a:spcBef>
                <a:spcPts val="0"/>
              </a:spcBef>
              <a:spcAft>
                <a:spcPts val="288"/>
              </a:spcAft>
              <a:buClr>
                <a:srgbClr val="000000"/>
              </a:buClr>
              <a:buFont typeface="Times New Roman"/>
              <a:buNone/>
              <a:defRPr sz="1400" b="0" i="0" u="none" strike="noStrike" cap="none">
                <a:solidFill>
                  <a:srgbClr val="000000"/>
                </a:solidFill>
                <a:latin typeface="Rambla"/>
                <a:ea typeface="Rambla"/>
                <a:cs typeface="Rambla"/>
                <a:sym typeface="Rambla"/>
              </a:defRPr>
            </a:lvl5pPr>
            <a:lvl6pPr marL="2286000" marR="0" lvl="5" indent="0" algn="l" rtl="0">
              <a:lnSpc>
                <a:spcPct val="101000"/>
              </a:lnSpc>
              <a:spcBef>
                <a:spcPts val="0"/>
              </a:spcBef>
              <a:spcAft>
                <a:spcPts val="288"/>
              </a:spcAft>
              <a:buClr>
                <a:srgbClr val="000000"/>
              </a:buClr>
              <a:buFont typeface="Times New Roman"/>
              <a:buNone/>
              <a:defRPr sz="1400" b="0" i="0" u="none" strike="noStrike" cap="none">
                <a:solidFill>
                  <a:srgbClr val="000000"/>
                </a:solidFill>
                <a:latin typeface="Rambla"/>
                <a:ea typeface="Rambla"/>
                <a:cs typeface="Rambla"/>
                <a:sym typeface="Rambla"/>
              </a:defRPr>
            </a:lvl6pPr>
            <a:lvl7pPr marL="2743200" marR="0" lvl="6" indent="0" algn="l" rtl="0">
              <a:lnSpc>
                <a:spcPct val="101000"/>
              </a:lnSpc>
              <a:spcBef>
                <a:spcPts val="0"/>
              </a:spcBef>
              <a:spcAft>
                <a:spcPts val="288"/>
              </a:spcAft>
              <a:buClr>
                <a:srgbClr val="000000"/>
              </a:buClr>
              <a:buFont typeface="Times New Roman"/>
              <a:buNone/>
              <a:defRPr sz="1400" b="0" i="0" u="none" strike="noStrike" cap="none">
                <a:solidFill>
                  <a:srgbClr val="000000"/>
                </a:solidFill>
                <a:latin typeface="Rambla"/>
                <a:ea typeface="Rambla"/>
                <a:cs typeface="Rambla"/>
                <a:sym typeface="Rambla"/>
              </a:defRPr>
            </a:lvl7pPr>
            <a:lvl8pPr marL="3200400" marR="0" lvl="7" indent="0" algn="l" rtl="0">
              <a:lnSpc>
                <a:spcPct val="101000"/>
              </a:lnSpc>
              <a:spcBef>
                <a:spcPts val="0"/>
              </a:spcBef>
              <a:spcAft>
                <a:spcPts val="288"/>
              </a:spcAft>
              <a:buClr>
                <a:srgbClr val="000000"/>
              </a:buClr>
              <a:buFont typeface="Times New Roman"/>
              <a:buNone/>
              <a:defRPr sz="1400" b="0" i="0" u="none" strike="noStrike" cap="none">
                <a:solidFill>
                  <a:srgbClr val="000000"/>
                </a:solidFill>
                <a:latin typeface="Rambla"/>
                <a:ea typeface="Rambla"/>
                <a:cs typeface="Rambla"/>
                <a:sym typeface="Rambla"/>
              </a:defRPr>
            </a:lvl8pPr>
            <a:lvl9pPr marL="3657600" marR="0" lvl="8" indent="0" algn="l" rtl="0">
              <a:lnSpc>
                <a:spcPct val="101000"/>
              </a:lnSpc>
              <a:spcBef>
                <a:spcPts val="0"/>
              </a:spcBef>
              <a:spcAft>
                <a:spcPts val="288"/>
              </a:spcAft>
              <a:buClr>
                <a:srgbClr val="000000"/>
              </a:buClr>
              <a:buFont typeface="Times New Roman"/>
              <a:buNone/>
              <a:defRPr sz="1400" b="0" i="0" u="none" strike="noStrike" cap="none">
                <a:solidFill>
                  <a:srgbClr val="000000"/>
                </a:solidFill>
                <a:latin typeface="Rambla"/>
                <a:ea typeface="Rambla"/>
                <a:cs typeface="Rambla"/>
                <a:sym typeface="Rambla"/>
              </a:defRPr>
            </a:lvl9pPr>
          </a:lstStyle>
          <a:p>
            <a:endParaRPr/>
          </a:p>
        </p:txBody>
      </p:sp>
      <p:sp>
        <p:nvSpPr>
          <p:cNvPr id="76" name="Shape 76"/>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Shape 13"/>
          <p:cNvSpPr/>
          <p:nvPr/>
        </p:nvSpPr>
        <p:spPr>
          <a:xfrm>
            <a:off x="715962" y="5002212"/>
            <a:ext cx="3802062" cy="1443037"/>
          </a:xfrm>
          <a:custGeom>
            <a:avLst/>
            <a:gdLst/>
            <a:ahLst/>
            <a:cxnLst/>
            <a:rect l="0" t="0" r="0" b="0"/>
            <a:pathLst>
              <a:path w="120000" h="120000" extrusionOk="0">
                <a:moveTo>
                  <a:pt x="-6854" y="78863"/>
                </a:moveTo>
                <a:lnTo>
                  <a:pt x="149083" y="155000"/>
                </a:lnTo>
                <a:lnTo>
                  <a:pt x="108937" y="155000"/>
                </a:lnTo>
                <a:lnTo>
                  <a:pt x="-6833" y="78409"/>
                </a:lnTo>
              </a:path>
            </a:pathLst>
          </a:cu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Shape 14"/>
          <p:cNvSpPr/>
          <p:nvPr/>
        </p:nvSpPr>
        <p:spPr>
          <a:xfrm>
            <a:off x="-53975" y="5784850"/>
            <a:ext cx="3802062" cy="838199"/>
          </a:xfrm>
          <a:custGeom>
            <a:avLst/>
            <a:gdLst/>
            <a:ahLst/>
            <a:cxnLst/>
            <a:rect l="0" t="0" r="0" b="0"/>
            <a:pathLst>
              <a:path w="120000" h="120000" extrusionOk="0">
                <a:moveTo>
                  <a:pt x="17020" y="22045"/>
                </a:moveTo>
                <a:lnTo>
                  <a:pt x="133500" y="155000"/>
                </a:lnTo>
                <a:lnTo>
                  <a:pt x="109000" y="155681"/>
                </a:lnTo>
                <a:lnTo>
                  <a:pt x="17270" y="22954"/>
                </a:lnTo>
              </a:path>
            </a:pathLst>
          </a:cu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Shape 15"/>
          <p:cNvSpPr/>
          <p:nvPr/>
        </p:nvSpPr>
        <p:spPr>
          <a:xfrm>
            <a:off x="-6350" y="5791200"/>
            <a:ext cx="3402011" cy="1079499"/>
          </a:xfrm>
          <a:custGeom>
            <a:avLst/>
            <a:gdLst/>
            <a:ahLst/>
            <a:cxnLst/>
            <a:rect l="0" t="0" r="0" b="0"/>
            <a:pathLst>
              <a:path w="120000" h="120000" extrusionOk="0">
                <a:moveTo>
                  <a:pt x="0" y="0"/>
                </a:moveTo>
                <a:lnTo>
                  <a:pt x="120000" y="120000"/>
                </a:lnTo>
                <a:lnTo>
                  <a:pt x="0" y="120000"/>
                </a:lnTo>
                <a:lnTo>
                  <a:pt x="0" y="0"/>
                </a:lnTo>
                <a:close/>
              </a:path>
            </a:pathLst>
          </a:custGeom>
          <a:blipFill rotWithShape="1">
            <a:blip r:embed="rId13">
              <a:alphaModFix/>
            </a:blip>
            <a:tile tx="0" ty="0" sx="100000" sy="100000" flip="none" algn="tl"/>
          </a:blip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Shape 16"/>
          <p:cNvSpPr/>
          <p:nvPr/>
        </p:nvSpPr>
        <p:spPr>
          <a:xfrm>
            <a:off x="-9525" y="5788025"/>
            <a:ext cx="3405187" cy="1084261"/>
          </a:xfrm>
          <a:custGeom>
            <a:avLst/>
            <a:gdLst/>
            <a:ahLst/>
            <a:cxnLst/>
            <a:rect l="0" t="0" r="0" b="0"/>
            <a:pathLst>
              <a:path w="120000" h="120000" extrusionOk="0">
                <a:moveTo>
                  <a:pt x="0" y="0"/>
                </a:moveTo>
                <a:lnTo>
                  <a:pt x="0" y="0"/>
                </a:lnTo>
              </a:path>
            </a:pathLst>
          </a:custGeom>
          <a:noFill/>
          <a:ln w="12225" cap="sq" cmpd="sng">
            <a:solidFill>
              <a:srgbClr val="196F85"/>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7" name="Shape 17"/>
          <p:cNvSpPr txBox="1">
            <a:spLocks noGrp="1"/>
          </p:cNvSpPr>
          <p:nvPr>
            <p:ph type="title"/>
          </p:nvPr>
        </p:nvSpPr>
        <p:spPr>
          <a:xfrm>
            <a:off x="457200" y="273050"/>
            <a:ext cx="8223250" cy="1138236"/>
          </a:xfrm>
          <a:prstGeom prst="rect">
            <a:avLst/>
          </a:prstGeom>
          <a:noFill/>
          <a:ln>
            <a:noFill/>
          </a:ln>
        </p:spPr>
        <p:txBody>
          <a:bodyPr lIns="91425" tIns="91425" rIns="91425" bIns="91425" anchor="ctr" anchorCtr="0"/>
          <a:lstStyle>
            <a:lvl1pPr marL="0" marR="0" lvl="0" indent="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4100" b="0" i="0" u="none" strike="noStrike" cap="none">
                <a:solidFill>
                  <a:srgbClr val="000000"/>
                </a:solidFill>
                <a:latin typeface="Calibri"/>
                <a:ea typeface="Calibri"/>
                <a:cs typeface="Calibri"/>
                <a:sym typeface="Calibri"/>
              </a:defRPr>
            </a:lvl9pPr>
          </a:lstStyle>
          <a:p>
            <a:endParaRPr/>
          </a:p>
        </p:txBody>
      </p:sp>
      <p:sp>
        <p:nvSpPr>
          <p:cNvPr id="18" name="Shape 18"/>
          <p:cNvSpPr txBox="1">
            <a:spLocks noGrp="1"/>
          </p:cNvSpPr>
          <p:nvPr>
            <p:ph type="body" idx="1"/>
          </p:nvPr>
        </p:nvSpPr>
        <p:spPr>
          <a:xfrm>
            <a:off x="457200" y="1604962"/>
            <a:ext cx="8223250" cy="4519611"/>
          </a:xfrm>
          <a:prstGeom prst="rect">
            <a:avLst/>
          </a:prstGeom>
          <a:noFill/>
          <a:ln>
            <a:noFill/>
          </a:ln>
        </p:spPr>
        <p:txBody>
          <a:bodyPr lIns="91425" tIns="91425" rIns="91425" bIns="91425" anchor="t" anchorCtr="0"/>
          <a:lstStyle>
            <a:lvl1pPr marL="342900" marR="0" lvl="0" indent="-342900" algn="l" rtl="0">
              <a:lnSpc>
                <a:spcPct val="101000"/>
              </a:lnSpc>
              <a:spcBef>
                <a:spcPts val="0"/>
              </a:spcBef>
              <a:spcAft>
                <a:spcPts val="1425"/>
              </a:spcAft>
              <a:buNone/>
              <a:defRPr sz="2700" b="0" i="0" u="none" strike="noStrike" cap="none">
                <a:solidFill>
                  <a:srgbClr val="000000"/>
                </a:solidFill>
                <a:latin typeface="Rambla"/>
                <a:ea typeface="Rambla"/>
                <a:cs typeface="Rambla"/>
                <a:sym typeface="Rambla"/>
              </a:defRPr>
            </a:lvl1pPr>
            <a:lvl2pPr marL="742950" marR="0" lvl="1" indent="-285750" algn="l" rtl="0">
              <a:lnSpc>
                <a:spcPct val="101000"/>
              </a:lnSpc>
              <a:spcBef>
                <a:spcPts val="0"/>
              </a:spcBef>
              <a:spcAft>
                <a:spcPts val="1138"/>
              </a:spcAft>
              <a:buNone/>
              <a:defRPr sz="2700" b="0" i="0" u="none" strike="noStrike" cap="none">
                <a:solidFill>
                  <a:srgbClr val="000000"/>
                </a:solidFill>
                <a:latin typeface="Rambla"/>
                <a:ea typeface="Rambla"/>
                <a:cs typeface="Rambla"/>
                <a:sym typeface="Rambla"/>
              </a:defRPr>
            </a:lvl2pPr>
            <a:lvl3pPr marL="1143000" marR="0" lvl="2" indent="-228600" algn="l" rtl="0">
              <a:lnSpc>
                <a:spcPct val="101000"/>
              </a:lnSpc>
              <a:spcBef>
                <a:spcPts val="0"/>
              </a:spcBef>
              <a:spcAft>
                <a:spcPts val="850"/>
              </a:spcAft>
              <a:buNone/>
              <a:defRPr sz="2700" b="0" i="0" u="none" strike="noStrike" cap="none">
                <a:solidFill>
                  <a:srgbClr val="000000"/>
                </a:solidFill>
                <a:latin typeface="Rambla"/>
                <a:ea typeface="Rambla"/>
                <a:cs typeface="Rambla"/>
                <a:sym typeface="Rambla"/>
              </a:defRPr>
            </a:lvl3pPr>
            <a:lvl4pPr marL="1600200" marR="0" lvl="3" indent="-228600" algn="l" rtl="0">
              <a:lnSpc>
                <a:spcPct val="101000"/>
              </a:lnSpc>
              <a:spcBef>
                <a:spcPts val="0"/>
              </a:spcBef>
              <a:spcAft>
                <a:spcPts val="575"/>
              </a:spcAft>
              <a:buNone/>
              <a:defRPr sz="2700" b="0" i="0" u="none" strike="noStrike" cap="none">
                <a:solidFill>
                  <a:srgbClr val="000000"/>
                </a:solidFill>
                <a:latin typeface="Rambla"/>
                <a:ea typeface="Rambla"/>
                <a:cs typeface="Rambla"/>
                <a:sym typeface="Rambla"/>
              </a:defRPr>
            </a:lvl4pPr>
            <a:lvl5pPr marL="2057400" marR="0" lvl="4"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5pPr>
            <a:lvl6pPr marL="2514600" marR="0" lvl="5"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6pPr>
            <a:lvl7pPr marL="2971800" marR="0" lvl="6"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7pPr>
            <a:lvl8pPr marL="3429000" marR="0" lvl="7"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8pPr>
            <a:lvl9pPr marL="3886200" marR="0" lvl="8" indent="-228600" algn="l" rtl="0">
              <a:lnSpc>
                <a:spcPct val="101000"/>
              </a:lnSpc>
              <a:spcBef>
                <a:spcPts val="0"/>
              </a:spcBef>
              <a:spcAft>
                <a:spcPts val="288"/>
              </a:spcAft>
              <a:buNone/>
              <a:defRPr sz="2000" b="0" i="0" u="none" strike="noStrike" cap="none">
                <a:solidFill>
                  <a:srgbClr val="000000"/>
                </a:solidFill>
                <a:latin typeface="Rambla"/>
                <a:ea typeface="Rambla"/>
                <a:cs typeface="Rambla"/>
                <a:sym typeface="Rambla"/>
              </a:defRPr>
            </a:lvl9pPr>
          </a:lstStyle>
          <a:p>
            <a:endParaRPr/>
          </a:p>
        </p:txBody>
      </p:sp>
      <p:sp>
        <p:nvSpPr>
          <p:cNvPr id="19" name="Shape 19"/>
          <p:cNvSpPr txBox="1">
            <a:spLocks noGrp="1"/>
          </p:cNvSpPr>
          <p:nvPr>
            <p:ph type="dt" idx="10"/>
          </p:nvPr>
        </p:nvSpPr>
        <p:spPr>
          <a:xfrm>
            <a:off x="6726236" y="6408737"/>
            <a:ext cx="1914525" cy="358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4379912" y="6408737"/>
            <a:ext cx="2344737" cy="357187"/>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FFFFFF"/>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647111" y="6408737"/>
            <a:ext cx="358775" cy="357187"/>
          </a:xfrm>
          <a:prstGeom prst="rect">
            <a:avLst/>
          </a:prstGeom>
          <a:noFill/>
          <a:ln>
            <a:noFill/>
          </a:ln>
        </p:spPr>
        <p:txBody>
          <a:bodyPr lIns="90000" tIns="45000" rIns="90000" bIns="45000" anchor="t" anchorCtr="0">
            <a:noAutofit/>
          </a:bodyPr>
          <a:lstStyle/>
          <a:p>
            <a:pPr marL="0" marR="0" lvl="0" indent="0" algn="l" rtl="0">
              <a:lnSpc>
                <a:spcPct val="93000"/>
              </a:lnSpc>
              <a:spcBef>
                <a:spcPts val="0"/>
              </a:spcBef>
              <a:spcAft>
                <a:spcPts val="0"/>
              </a:spcAft>
              <a:buClr>
                <a:srgbClr val="FFFFFF"/>
              </a:buClr>
              <a:buSzPct val="25000"/>
              <a:buFont typeface="Arial"/>
              <a:buNone/>
            </a:pPr>
            <a:fld id="{00000000-1234-1234-1234-123412341234}" type="slidenum">
              <a:rPr lang="en-US" sz="1800" b="0" i="0" u="none">
                <a:solidFill>
                  <a:srgbClr val="FFFFFF"/>
                </a:solidFill>
                <a:latin typeface="Arial"/>
                <a:ea typeface="Arial"/>
                <a:cs typeface="Arial"/>
                <a:sym typeface="Arial"/>
              </a:rPr>
              <a:t>‹#›</a:t>
            </a:fld>
            <a:endParaRPr lang="en-US" sz="1800" b="0" i="0" u="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6.jpg"/><Relationship Id="rId7"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Shape 95" descr="fsdfsdad.png"/>
          <p:cNvPicPr preferRelativeResize="0"/>
          <p:nvPr/>
        </p:nvPicPr>
        <p:blipFill rotWithShape="1">
          <a:blip r:embed="rId4">
            <a:alphaModFix/>
          </a:blip>
          <a:srcRect/>
          <a:stretch/>
        </p:blipFill>
        <p:spPr>
          <a:xfrm>
            <a:off x="228600" y="1143000"/>
            <a:ext cx="4895850" cy="4476749"/>
          </a:xfrm>
          <a:prstGeom prst="rect">
            <a:avLst/>
          </a:prstGeom>
          <a:noFill/>
          <a:ln>
            <a:noFill/>
          </a:ln>
        </p:spPr>
      </p:pic>
      <p:pic>
        <p:nvPicPr>
          <p:cNvPr id="96" name="Shape 96" descr="fsdf.png"/>
          <p:cNvPicPr preferRelativeResize="0"/>
          <p:nvPr/>
        </p:nvPicPr>
        <p:blipFill rotWithShape="1">
          <a:blip r:embed="rId5">
            <a:alphaModFix/>
          </a:blip>
          <a:srcRect/>
          <a:stretch/>
        </p:blipFill>
        <p:spPr>
          <a:xfrm>
            <a:off x="3352800" y="4876800"/>
            <a:ext cx="5546724" cy="1452562"/>
          </a:xfrm>
          <a:prstGeom prst="rect">
            <a:avLst/>
          </a:prstGeom>
          <a:noFill/>
          <a:ln>
            <a:noFill/>
          </a:ln>
        </p:spPr>
      </p:pic>
      <p:pic>
        <p:nvPicPr>
          <p:cNvPr id="97" name="Shape 97" descr="C:\Users\sharon graphics\Desktop\DSFS.png"/>
          <p:cNvPicPr preferRelativeResize="0"/>
          <p:nvPr/>
        </p:nvPicPr>
        <p:blipFill rotWithShape="1">
          <a:blip r:embed="rId6">
            <a:alphaModFix/>
          </a:blip>
          <a:srcRect/>
          <a:stretch/>
        </p:blipFill>
        <p:spPr>
          <a:xfrm>
            <a:off x="6096000" y="152400"/>
            <a:ext cx="2773361" cy="13747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8"/>
        <p:cNvGrpSpPr/>
        <p:nvPr/>
      </p:nvGrpSpPr>
      <p:grpSpPr>
        <a:xfrm>
          <a:off x="0" y="0"/>
          <a:ext cx="0" cy="0"/>
          <a:chOff x="0" y="0"/>
          <a:chExt cx="0" cy="0"/>
        </a:xfrm>
      </p:grpSpPr>
      <p:pic>
        <p:nvPicPr>
          <p:cNvPr id="189" name="Shape 189"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90" name="Shape 190"/>
          <p:cNvSpPr/>
          <p:nvPr/>
        </p:nvSpPr>
        <p:spPr>
          <a:xfrm>
            <a:off x="304800" y="838200"/>
            <a:ext cx="4648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MACHINERY DETAILS</a:t>
            </a:r>
          </a:p>
        </p:txBody>
      </p:sp>
      <p:sp>
        <p:nvSpPr>
          <p:cNvPr id="191" name="Shape 191"/>
          <p:cNvSpPr/>
          <p:nvPr/>
        </p:nvSpPr>
        <p:spPr>
          <a:xfrm>
            <a:off x="304800" y="1524000"/>
            <a:ext cx="4343400" cy="1322386"/>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STANKO GEAR SHAPING MACHINE </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STANKO </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RUSSIA</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MODEL : 5B150P</a:t>
            </a:r>
          </a:p>
        </p:txBody>
      </p:sp>
      <p:sp>
        <p:nvSpPr>
          <p:cNvPr id="192" name="Shape 192"/>
          <p:cNvSpPr/>
          <p:nvPr/>
        </p:nvSpPr>
        <p:spPr>
          <a:xfrm>
            <a:off x="304800" y="2954336"/>
            <a:ext cx="4343400" cy="3984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SPECIFICATION</a:t>
            </a:r>
          </a:p>
        </p:txBody>
      </p:sp>
      <p:sp>
        <p:nvSpPr>
          <p:cNvPr id="193" name="Shape 193"/>
          <p:cNvSpPr/>
          <p:nvPr/>
        </p:nvSpPr>
        <p:spPr>
          <a:xfrm>
            <a:off x="304800" y="3352800"/>
            <a:ext cx="4495800" cy="32670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Max diameter of gears cut: 800 mm</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Max module: 12 mm</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Max cutter stroke: 200 mm</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Max cutter diameter: 200 mm</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Saddle indexing gear diameter: 360 mm</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Cutter arbor diameter: 44.443 mm</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Spindle bore taper: No. 5 Morse</a:t>
            </a:r>
          </a:p>
        </p:txBody>
      </p:sp>
      <p:pic>
        <p:nvPicPr>
          <p:cNvPr id="194" name="Shape 194" descr="C:\Users\sharon graphics\Desktop\DFSD.jpg"/>
          <p:cNvPicPr preferRelativeResize="0"/>
          <p:nvPr/>
        </p:nvPicPr>
        <p:blipFill rotWithShape="1">
          <a:blip r:embed="rId5">
            <a:alphaModFix/>
          </a:blip>
          <a:srcRect/>
          <a:stretch/>
        </p:blipFill>
        <p:spPr>
          <a:xfrm>
            <a:off x="5791200" y="1828800"/>
            <a:ext cx="2963862" cy="44275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8"/>
        <p:cNvGrpSpPr/>
        <p:nvPr/>
      </p:nvGrpSpPr>
      <p:grpSpPr>
        <a:xfrm>
          <a:off x="0" y="0"/>
          <a:ext cx="0" cy="0"/>
          <a:chOff x="0" y="0"/>
          <a:chExt cx="0" cy="0"/>
        </a:xfrm>
      </p:grpSpPr>
      <p:pic>
        <p:nvPicPr>
          <p:cNvPr id="199" name="Shape 199"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00" name="Shape 200"/>
          <p:cNvSpPr/>
          <p:nvPr/>
        </p:nvSpPr>
        <p:spPr>
          <a:xfrm>
            <a:off x="381000" y="838200"/>
            <a:ext cx="6019799" cy="1322386"/>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LAOLUNSI CNC GEAR SHAPING MACHINE </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Zhejiang Lawrence Machine Tool Co., Ltd.,</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CHINA</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MODEL : YL5150CNC</a:t>
            </a:r>
          </a:p>
        </p:txBody>
      </p:sp>
      <p:sp>
        <p:nvSpPr>
          <p:cNvPr id="201" name="Shape 201"/>
          <p:cNvSpPr/>
          <p:nvPr/>
        </p:nvSpPr>
        <p:spPr>
          <a:xfrm>
            <a:off x="381000" y="2209800"/>
            <a:ext cx="4343400" cy="3984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SPECIFICATION</a:t>
            </a:r>
          </a:p>
        </p:txBody>
      </p:sp>
      <p:pic>
        <p:nvPicPr>
          <p:cNvPr id="202" name="Shape 202"/>
          <p:cNvPicPr preferRelativeResize="0"/>
          <p:nvPr/>
        </p:nvPicPr>
        <p:blipFill rotWithShape="1">
          <a:blip r:embed="rId5">
            <a:alphaModFix/>
          </a:blip>
          <a:srcRect l="33749" t="19999" r="19375" b="14445"/>
          <a:stretch/>
        </p:blipFill>
        <p:spPr>
          <a:xfrm>
            <a:off x="457200" y="2700336"/>
            <a:ext cx="5714999" cy="4005261"/>
          </a:xfrm>
          <a:prstGeom prst="rect">
            <a:avLst/>
          </a:prstGeom>
          <a:noFill/>
          <a:ln>
            <a:noFill/>
          </a:ln>
        </p:spPr>
      </p:pic>
      <p:pic>
        <p:nvPicPr>
          <p:cNvPr id="203" name="Shape 203"/>
          <p:cNvPicPr preferRelativeResize="0"/>
          <p:nvPr/>
        </p:nvPicPr>
        <p:blipFill rotWithShape="1">
          <a:blip r:embed="rId6">
            <a:alphaModFix/>
          </a:blip>
          <a:srcRect/>
          <a:stretch/>
        </p:blipFill>
        <p:spPr>
          <a:xfrm>
            <a:off x="6324600" y="2971800"/>
            <a:ext cx="2635249" cy="297179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1"/>
        <p:cNvGrpSpPr/>
        <p:nvPr/>
      </p:nvGrpSpPr>
      <p:grpSpPr>
        <a:xfrm>
          <a:off x="0" y="0"/>
          <a:ext cx="0" cy="0"/>
          <a:chOff x="0" y="0"/>
          <a:chExt cx="0" cy="0"/>
        </a:xfrm>
      </p:grpSpPr>
      <p:pic>
        <p:nvPicPr>
          <p:cNvPr id="212" name="Shape 212"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13" name="Shape 213"/>
          <p:cNvSpPr/>
          <p:nvPr/>
        </p:nvSpPr>
        <p:spPr>
          <a:xfrm>
            <a:off x="457200" y="838200"/>
            <a:ext cx="6019799" cy="14763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HMT VERTICAL BROACHING MACHINE </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Hindustan Machine Tools</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INDIA</a:t>
            </a:r>
          </a:p>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MODEL : RIZS 25 X 1600</a:t>
            </a:r>
          </a:p>
        </p:txBody>
      </p:sp>
      <p:sp>
        <p:nvSpPr>
          <p:cNvPr id="214" name="Shape 214"/>
          <p:cNvSpPr/>
          <p:nvPr/>
        </p:nvSpPr>
        <p:spPr>
          <a:xfrm>
            <a:off x="457200" y="2590800"/>
            <a:ext cx="4343400" cy="3984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SPECIFICATION</a:t>
            </a:r>
          </a:p>
        </p:txBody>
      </p:sp>
      <p:sp>
        <p:nvSpPr>
          <p:cNvPr id="215" name="Shape 215"/>
          <p:cNvSpPr/>
          <p:nvPr/>
        </p:nvSpPr>
        <p:spPr>
          <a:xfrm>
            <a:off x="457200" y="3124200"/>
            <a:ext cx="6324600" cy="304482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Max Pulling Force                                     kg.          25,000</a:t>
            </a:r>
          </a:p>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Max Stroke                                               mm.            1600 </a:t>
            </a:r>
          </a:p>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Feeder Stroke for Change of Component  mm               630</a:t>
            </a:r>
          </a:p>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Follow on Stroke of feeder                        mm.            1400</a:t>
            </a:r>
          </a:p>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Cutting Speed (Infinitely Variable             M / Min          7.5</a:t>
            </a:r>
          </a:p>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Return Stroke Speed                                 M / Min           24</a:t>
            </a:r>
          </a:p>
          <a:p>
            <a:pPr marL="0" marR="0" lvl="0" indent="0" algn="just" rtl="0">
              <a:lnSpc>
                <a:spcPct val="15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With of face plates                                    mm.              500</a:t>
            </a:r>
          </a:p>
          <a:p>
            <a:pPr marL="0" marR="0" lvl="0" indent="0" algn="l" rtl="0">
              <a:lnSpc>
                <a:spcPct val="93000"/>
              </a:lnSpc>
              <a:spcBef>
                <a:spcPts val="0"/>
              </a:spcBef>
              <a:spcAft>
                <a:spcPts val="0"/>
              </a:spcAft>
              <a:buNone/>
            </a:pPr>
            <a:endParaRPr sz="1600" b="0" i="0" u="none">
              <a:solidFill>
                <a:schemeClr val="dk1"/>
              </a:solidFill>
              <a:latin typeface="Arial"/>
              <a:ea typeface="Arial"/>
              <a:cs typeface="Arial"/>
              <a:sym typeface="Arial"/>
            </a:endParaRPr>
          </a:p>
        </p:txBody>
      </p:sp>
      <p:pic>
        <p:nvPicPr>
          <p:cNvPr id="216" name="Shape 216" descr="C:\Users\sharon graphics\Desktop\1.jpg"/>
          <p:cNvPicPr preferRelativeResize="0"/>
          <p:nvPr/>
        </p:nvPicPr>
        <p:blipFill rotWithShape="1">
          <a:blip r:embed="rId5">
            <a:alphaModFix/>
          </a:blip>
          <a:srcRect/>
          <a:stretch/>
        </p:blipFill>
        <p:spPr>
          <a:xfrm>
            <a:off x="6613525" y="1665286"/>
            <a:ext cx="1920875" cy="488791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4"/>
        <p:cNvGrpSpPr/>
        <p:nvPr/>
      </p:nvGrpSpPr>
      <p:grpSpPr>
        <a:xfrm>
          <a:off x="0" y="0"/>
          <a:ext cx="0" cy="0"/>
          <a:chOff x="0" y="0"/>
          <a:chExt cx="0" cy="0"/>
        </a:xfrm>
      </p:grpSpPr>
      <p:pic>
        <p:nvPicPr>
          <p:cNvPr id="225" name="Shape 225"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26" name="Shape 226"/>
          <p:cNvSpPr/>
          <p:nvPr/>
        </p:nvSpPr>
        <p:spPr>
          <a:xfrm>
            <a:off x="381000" y="838200"/>
            <a:ext cx="6019799" cy="2459037"/>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2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HORIZONTAL BROACHING MACHINE </a:t>
            </a:r>
          </a:p>
          <a:p>
            <a:pPr marL="0" marR="0" lvl="0" indent="0" algn="just" rtl="0">
              <a:lnSpc>
                <a:spcPct val="2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Laponite </a:t>
            </a:r>
          </a:p>
          <a:p>
            <a:pPr marL="0" marR="0" lvl="0" indent="0" algn="just" rtl="0">
              <a:lnSpc>
                <a:spcPct val="2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USA</a:t>
            </a:r>
          </a:p>
          <a:p>
            <a:pPr marL="0" marR="0" lvl="0" indent="0" algn="just" rtl="0">
              <a:lnSpc>
                <a:spcPct val="2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MODEL : W69019</a:t>
            </a:r>
          </a:p>
        </p:txBody>
      </p:sp>
      <p:sp>
        <p:nvSpPr>
          <p:cNvPr id="227" name="Shape 227"/>
          <p:cNvSpPr/>
          <p:nvPr/>
        </p:nvSpPr>
        <p:spPr>
          <a:xfrm>
            <a:off x="304800" y="3733800"/>
            <a:ext cx="4343400" cy="3984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SPECIFICATION</a:t>
            </a:r>
          </a:p>
        </p:txBody>
      </p:sp>
      <p:sp>
        <p:nvSpPr>
          <p:cNvPr id="228" name="Shape 228"/>
          <p:cNvSpPr/>
          <p:nvPr/>
        </p:nvSpPr>
        <p:spPr>
          <a:xfrm>
            <a:off x="381000" y="4267200"/>
            <a:ext cx="6324600" cy="128746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Max Capacity     10,000 LBS</a:t>
            </a:r>
          </a:p>
          <a:p>
            <a:pPr marL="0" marR="0" lvl="0" indent="0" algn="just" rtl="0">
              <a:lnSpc>
                <a:spcPct val="15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Stroke                       48  inches</a:t>
            </a:r>
          </a:p>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9" name="Shape 229" descr="C:\Users\sharon graphics\Desktop\A3 Layout.jpg"/>
          <p:cNvPicPr preferRelativeResize="0"/>
          <p:nvPr/>
        </p:nvPicPr>
        <p:blipFill rotWithShape="1">
          <a:blip r:embed="rId5">
            <a:alphaModFix/>
          </a:blip>
          <a:srcRect/>
          <a:stretch/>
        </p:blipFill>
        <p:spPr>
          <a:xfrm>
            <a:off x="4800600" y="1981200"/>
            <a:ext cx="3902075" cy="437832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7"/>
        <p:cNvGrpSpPr/>
        <p:nvPr/>
      </p:nvGrpSpPr>
      <p:grpSpPr>
        <a:xfrm>
          <a:off x="0" y="0"/>
          <a:ext cx="0" cy="0"/>
          <a:chOff x="0" y="0"/>
          <a:chExt cx="0" cy="0"/>
        </a:xfrm>
      </p:grpSpPr>
      <p:pic>
        <p:nvPicPr>
          <p:cNvPr id="238" name="Shape 238"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39" name="Shape 239"/>
          <p:cNvSpPr/>
          <p:nvPr/>
        </p:nvSpPr>
        <p:spPr>
          <a:xfrm>
            <a:off x="457200" y="838200"/>
            <a:ext cx="6019799" cy="14763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VERTICAL ABRO BALANCING MACHINE</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ABRO</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INDIA</a:t>
            </a:r>
          </a:p>
        </p:txBody>
      </p:sp>
      <p:sp>
        <p:nvSpPr>
          <p:cNvPr id="240" name="Shape 240"/>
          <p:cNvSpPr/>
          <p:nvPr/>
        </p:nvSpPr>
        <p:spPr>
          <a:xfrm>
            <a:off x="457200" y="2286000"/>
            <a:ext cx="6019799" cy="14763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VERTICAL TOOTH CHAMFERING MACHINE</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GRIND TECH</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INDIA</a:t>
            </a:r>
          </a:p>
        </p:txBody>
      </p:sp>
      <p:sp>
        <p:nvSpPr>
          <p:cNvPr id="241" name="Shape 241"/>
          <p:cNvSpPr/>
          <p:nvPr/>
        </p:nvSpPr>
        <p:spPr>
          <a:xfrm>
            <a:off x="457200" y="3733800"/>
            <a:ext cx="6019799" cy="14763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VERTICAL BALANCING MACHINE</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MACHINERY VIBRATION CONTROL SYSTEMS</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INDIA</a:t>
            </a:r>
          </a:p>
        </p:txBody>
      </p:sp>
      <p:sp>
        <p:nvSpPr>
          <p:cNvPr id="242" name="Shape 242"/>
          <p:cNvSpPr/>
          <p:nvPr/>
        </p:nvSpPr>
        <p:spPr>
          <a:xfrm>
            <a:off x="457200" y="5181600"/>
            <a:ext cx="6019799" cy="14763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VERTICAL TOOTH CHAMFERING MACHINE</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BAARATHWAJ INDUSTRIES</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INDIA</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50"/>
        <p:cNvGrpSpPr/>
        <p:nvPr/>
      </p:nvGrpSpPr>
      <p:grpSpPr>
        <a:xfrm>
          <a:off x="0" y="0"/>
          <a:ext cx="0" cy="0"/>
          <a:chOff x="0" y="0"/>
          <a:chExt cx="0" cy="0"/>
        </a:xfrm>
      </p:grpSpPr>
      <p:pic>
        <p:nvPicPr>
          <p:cNvPr id="251" name="Shape 251"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52" name="Shape 252"/>
          <p:cNvSpPr/>
          <p:nvPr/>
        </p:nvSpPr>
        <p:spPr>
          <a:xfrm>
            <a:off x="381000" y="838200"/>
            <a:ext cx="6019799" cy="1936749"/>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COORDINATE MEASURING MACHINE </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MAKE   : Brown &amp; Sharp</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ORIGIN : INDIA</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MODEL : GLOBAL SILVER PERFORMANCE 9158</a:t>
            </a:r>
          </a:p>
        </p:txBody>
      </p:sp>
      <p:sp>
        <p:nvSpPr>
          <p:cNvPr id="253" name="Shape 253"/>
          <p:cNvSpPr/>
          <p:nvPr/>
        </p:nvSpPr>
        <p:spPr>
          <a:xfrm>
            <a:off x="381000" y="3048000"/>
            <a:ext cx="4343400" cy="3984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SPECIFICATION</a:t>
            </a:r>
          </a:p>
        </p:txBody>
      </p:sp>
      <p:sp>
        <p:nvSpPr>
          <p:cNvPr id="254" name="Shape 254"/>
          <p:cNvSpPr/>
          <p:nvPr/>
        </p:nvSpPr>
        <p:spPr>
          <a:xfrm>
            <a:off x="457200" y="3581400"/>
            <a:ext cx="6324600" cy="216852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Max Xaxis   900 mm</a:t>
            </a:r>
          </a:p>
          <a:p>
            <a:pPr marL="0" marR="0" lvl="0" indent="0" algn="just" rtl="0">
              <a:lnSpc>
                <a:spcPct val="15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Max Yaxis 1500 mm</a:t>
            </a:r>
          </a:p>
          <a:p>
            <a:pPr marL="0" marR="0" lvl="0" indent="0" algn="just" rtl="0">
              <a:lnSpc>
                <a:spcPct val="15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Max Zaxis   800 mm</a:t>
            </a:r>
          </a:p>
          <a:p>
            <a:pPr marL="0" marR="0" lvl="0" indent="0" algn="just" rtl="0">
              <a:lnSpc>
                <a:spcPct val="15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With Gear Scanning Software &amp; Curve analyzer Software</a:t>
            </a:r>
          </a:p>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55" name="Shape 255" descr="C:\Users\sharon graphics\Downloads\New folder\LIGH2797.jpg"/>
          <p:cNvPicPr preferRelativeResize="0"/>
          <p:nvPr/>
        </p:nvPicPr>
        <p:blipFill rotWithShape="1">
          <a:blip r:embed="rId5">
            <a:alphaModFix/>
          </a:blip>
          <a:srcRect/>
          <a:stretch/>
        </p:blipFill>
        <p:spPr>
          <a:xfrm>
            <a:off x="6019800" y="1981200"/>
            <a:ext cx="2997199" cy="44958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3"/>
        <p:cNvGrpSpPr/>
        <p:nvPr/>
      </p:nvGrpSpPr>
      <p:grpSpPr>
        <a:xfrm>
          <a:off x="0" y="0"/>
          <a:ext cx="0" cy="0"/>
          <a:chOff x="0" y="0"/>
          <a:chExt cx="0" cy="0"/>
        </a:xfrm>
      </p:grpSpPr>
      <p:pic>
        <p:nvPicPr>
          <p:cNvPr id="264" name="Shape 264"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65" name="Shape 265"/>
          <p:cNvSpPr/>
          <p:nvPr/>
        </p:nvSpPr>
        <p:spPr>
          <a:xfrm>
            <a:off x="381000" y="1143000"/>
            <a:ext cx="6019799" cy="51689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rgbClr val="0070C0"/>
              </a:buClr>
              <a:buSzPct val="25000"/>
              <a:buFont typeface="Arial"/>
              <a:buNone/>
            </a:pPr>
            <a:r>
              <a:rPr lang="en-US" sz="2000" b="0" i="0" u="sng">
                <a:solidFill>
                  <a:srgbClr val="0070C0"/>
                </a:solidFill>
                <a:latin typeface="Arial"/>
                <a:ea typeface="Arial"/>
                <a:cs typeface="Arial"/>
                <a:sym typeface="Arial"/>
              </a:rPr>
              <a:t>MEASURING FACILITIES</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2000/1000 mm   Granite Surface Table</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0-500 mm Internal Micro Meters</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0-600 mm External Micro Meters</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0-600 mm Internal Bore Stem &amp; dial</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0-600 mm Height Vernier </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Pistol Calipers </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0-150 mm Digital Vernier</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0-300 mm Digital Vernier</a:t>
            </a:r>
          </a:p>
          <a:p>
            <a:pPr marL="0" marR="0" lvl="0" indent="0" algn="just" rtl="0">
              <a:lnSpc>
                <a:spcPct val="150000"/>
              </a:lnSpc>
              <a:spcBef>
                <a:spcPts val="0"/>
              </a:spcBef>
              <a:spcAft>
                <a:spcPts val="0"/>
              </a:spcAft>
              <a:buClr>
                <a:schemeClr val="dk1"/>
              </a:buClr>
              <a:buSzPct val="100000"/>
              <a:buFont typeface="Arial"/>
              <a:buAutoNum type="arabicPeriod"/>
            </a:pPr>
            <a:r>
              <a:rPr lang="en-US" sz="2000" b="0" i="0" u="none">
                <a:solidFill>
                  <a:schemeClr val="dk1"/>
                </a:solidFill>
                <a:latin typeface="Arial"/>
                <a:ea typeface="Arial"/>
                <a:cs typeface="Arial"/>
                <a:sym typeface="Arial"/>
              </a:rPr>
              <a:t>Air Guages</a:t>
            </a:r>
          </a:p>
          <a:p>
            <a:pPr marL="0" marR="0" lvl="0" indent="0" algn="l" rtl="0">
              <a:lnSpc>
                <a:spcPct val="93000"/>
              </a:lnSpc>
              <a:spcBef>
                <a:spcPts val="0"/>
              </a:spcBef>
              <a:spcAft>
                <a:spcPts val="0"/>
              </a:spcAft>
              <a:buNone/>
            </a:pPr>
            <a:endParaRPr sz="2000" b="0" i="0" u="none">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73"/>
        <p:cNvGrpSpPr/>
        <p:nvPr/>
      </p:nvGrpSpPr>
      <p:grpSpPr>
        <a:xfrm>
          <a:off x="0" y="0"/>
          <a:ext cx="0" cy="0"/>
          <a:chOff x="0" y="0"/>
          <a:chExt cx="0" cy="0"/>
        </a:xfrm>
      </p:grpSpPr>
      <p:pic>
        <p:nvPicPr>
          <p:cNvPr id="274" name="Shape 274"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75" name="Shape 275"/>
          <p:cNvSpPr/>
          <p:nvPr/>
        </p:nvSpPr>
        <p:spPr>
          <a:xfrm>
            <a:off x="457200" y="1752600"/>
            <a:ext cx="6705599" cy="4306887"/>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200000"/>
              </a:lnSpc>
              <a:spcBef>
                <a:spcPts val="0"/>
              </a:spcBef>
              <a:spcAft>
                <a:spcPts val="0"/>
              </a:spcAft>
              <a:buClr>
                <a:srgbClr val="0070C0"/>
              </a:buClr>
              <a:buSzPct val="25000"/>
              <a:buFont typeface="Arial"/>
              <a:buNone/>
            </a:pPr>
            <a:r>
              <a:rPr lang="en-US" sz="2000" b="0" i="0" u="sng" dirty="0">
                <a:solidFill>
                  <a:srgbClr val="0070C0"/>
                </a:solidFill>
                <a:latin typeface="Arial"/>
                <a:ea typeface="Arial"/>
                <a:cs typeface="Arial"/>
                <a:sym typeface="Arial"/>
              </a:rPr>
              <a:t>PROPOSED MEASURING </a:t>
            </a:r>
            <a:r>
              <a:rPr lang="en-US" sz="2000" b="0" i="0" u="sng" dirty="0" smtClean="0">
                <a:solidFill>
                  <a:srgbClr val="0070C0"/>
                </a:solidFill>
                <a:latin typeface="Arial"/>
                <a:ea typeface="Arial"/>
                <a:cs typeface="Arial"/>
                <a:sym typeface="Arial"/>
              </a:rPr>
              <a:t>INSTRUMENTS</a:t>
            </a:r>
            <a:endParaRPr lang="en-US" sz="2000" b="0" i="0" u="none" dirty="0">
              <a:solidFill>
                <a:schemeClr val="dk1"/>
              </a:solidFill>
              <a:latin typeface="Arial"/>
              <a:ea typeface="Arial"/>
              <a:cs typeface="Arial"/>
              <a:sym typeface="Arial"/>
            </a:endParaRPr>
          </a:p>
          <a:p>
            <a:pPr marL="0" marR="0" lvl="0" indent="0" algn="just" rtl="0">
              <a:lnSpc>
                <a:spcPct val="200000"/>
              </a:lnSpc>
              <a:spcBef>
                <a:spcPts val="0"/>
              </a:spcBef>
              <a:spcAft>
                <a:spcPts val="0"/>
              </a:spcAft>
              <a:buClr>
                <a:schemeClr val="dk1"/>
              </a:buClr>
              <a:buSzPct val="100000"/>
              <a:buFont typeface="Arial"/>
              <a:buAutoNum type="arabicPeriod"/>
            </a:pPr>
            <a:r>
              <a:rPr lang="en-US" sz="2000" b="0" i="0" u="none" dirty="0" err="1">
                <a:solidFill>
                  <a:schemeClr val="dk1"/>
                </a:solidFill>
                <a:latin typeface="Arial"/>
                <a:ea typeface="Arial"/>
                <a:cs typeface="Arial"/>
                <a:sym typeface="Arial"/>
              </a:rPr>
              <a:t>Trimos</a:t>
            </a:r>
            <a:r>
              <a:rPr lang="en-US" sz="2000" b="0" i="0" u="none" dirty="0">
                <a:solidFill>
                  <a:schemeClr val="dk1"/>
                </a:solidFill>
                <a:latin typeface="Arial"/>
                <a:ea typeface="Arial"/>
                <a:cs typeface="Arial"/>
                <a:sym typeface="Arial"/>
              </a:rPr>
              <a:t> 2D Measuring 1100 mm with electronic Probe</a:t>
            </a:r>
          </a:p>
          <a:p>
            <a:pPr marL="0" marR="0" lvl="0" indent="0" algn="just" rtl="0">
              <a:lnSpc>
                <a:spcPct val="200000"/>
              </a:lnSpc>
              <a:spcBef>
                <a:spcPts val="0"/>
              </a:spcBef>
              <a:spcAft>
                <a:spcPts val="0"/>
              </a:spcAft>
              <a:buClr>
                <a:schemeClr val="dk1"/>
              </a:buClr>
              <a:buSzPct val="100000"/>
              <a:buFont typeface="Arial"/>
              <a:buAutoNum type="arabicPeriod"/>
            </a:pPr>
            <a:r>
              <a:rPr lang="en-US" sz="2000" b="0" i="0" u="none" dirty="0">
                <a:solidFill>
                  <a:schemeClr val="dk1"/>
                </a:solidFill>
                <a:latin typeface="Arial"/>
                <a:ea typeface="Arial"/>
                <a:cs typeface="Arial"/>
                <a:sym typeface="Arial"/>
              </a:rPr>
              <a:t>Hardness Testers </a:t>
            </a:r>
          </a:p>
          <a:p>
            <a:pPr marL="0" marR="0" lvl="0" indent="0" algn="just" rtl="0">
              <a:lnSpc>
                <a:spcPct val="200000"/>
              </a:lnSpc>
              <a:spcBef>
                <a:spcPts val="0"/>
              </a:spcBef>
              <a:spcAft>
                <a:spcPts val="0"/>
              </a:spcAft>
              <a:buClr>
                <a:schemeClr val="dk1"/>
              </a:buClr>
              <a:buSzPct val="100000"/>
              <a:buFont typeface="Arial"/>
              <a:buAutoNum type="arabicPeriod"/>
            </a:pPr>
            <a:r>
              <a:rPr lang="en-US" sz="2000" b="0" i="0" u="none" dirty="0">
                <a:solidFill>
                  <a:schemeClr val="dk1"/>
                </a:solidFill>
                <a:latin typeface="Arial"/>
                <a:ea typeface="Arial"/>
                <a:cs typeface="Arial"/>
                <a:sym typeface="Arial"/>
              </a:rPr>
              <a:t>Profile Projectors</a:t>
            </a:r>
          </a:p>
          <a:p>
            <a:pPr marL="0" marR="0" lvl="0" indent="0" algn="just" rtl="0">
              <a:lnSpc>
                <a:spcPct val="200000"/>
              </a:lnSpc>
              <a:spcBef>
                <a:spcPts val="0"/>
              </a:spcBef>
              <a:spcAft>
                <a:spcPts val="0"/>
              </a:spcAft>
              <a:buClr>
                <a:schemeClr val="lt1"/>
              </a:buClr>
              <a:buFont typeface="Arial"/>
              <a:buNone/>
            </a:pPr>
            <a:endParaRPr sz="2000" b="0" i="0" u="none" dirty="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sz="2000" b="0" i="0" u="none" dirty="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79"/>
        <p:cNvGrpSpPr/>
        <p:nvPr/>
      </p:nvGrpSpPr>
      <p:grpSpPr>
        <a:xfrm>
          <a:off x="0" y="0"/>
          <a:ext cx="0" cy="0"/>
          <a:chOff x="0" y="0"/>
          <a:chExt cx="0" cy="0"/>
        </a:xfrm>
      </p:grpSpPr>
      <p:pic>
        <p:nvPicPr>
          <p:cNvPr id="280" name="Shape 280"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81" name="Shape 281"/>
          <p:cNvSpPr/>
          <p:nvPr/>
        </p:nvSpPr>
        <p:spPr>
          <a:xfrm>
            <a:off x="457200" y="1752600"/>
            <a:ext cx="6705599" cy="731996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250000"/>
              </a:lnSpc>
              <a:spcBef>
                <a:spcPts val="0"/>
              </a:spcBef>
              <a:spcAft>
                <a:spcPts val="0"/>
              </a:spcAft>
              <a:buClr>
                <a:srgbClr val="0070C0"/>
              </a:buClr>
              <a:buSzPct val="25000"/>
              <a:buFont typeface="Arial"/>
              <a:buNone/>
            </a:pPr>
            <a:r>
              <a:rPr lang="en-US" sz="2400" b="0" i="0" u="sng" dirty="0">
                <a:solidFill>
                  <a:srgbClr val="0070C0"/>
                </a:solidFill>
                <a:latin typeface="Arial"/>
                <a:ea typeface="Arial"/>
                <a:cs typeface="Arial"/>
                <a:sym typeface="Arial"/>
              </a:rPr>
              <a:t>PROPOSED MACHINERIES</a:t>
            </a:r>
          </a:p>
          <a:p>
            <a:pPr marL="0" marR="0" lvl="0" indent="0" algn="just" rtl="0">
              <a:lnSpc>
                <a:spcPct val="250000"/>
              </a:lnSpc>
              <a:spcBef>
                <a:spcPts val="0"/>
              </a:spcBef>
              <a:spcAft>
                <a:spcPts val="0"/>
              </a:spcAft>
              <a:buClr>
                <a:schemeClr val="dk1"/>
              </a:buClr>
              <a:buSzPct val="100000"/>
              <a:buFont typeface="Arial"/>
              <a:buAutoNum type="arabicPeriod"/>
            </a:pPr>
            <a:r>
              <a:rPr lang="en-US" sz="2400" b="0" i="0" u="none" dirty="0">
                <a:solidFill>
                  <a:schemeClr val="dk1"/>
                </a:solidFill>
                <a:latin typeface="Arial"/>
                <a:ea typeface="Arial"/>
                <a:cs typeface="Arial"/>
                <a:sym typeface="Arial"/>
              </a:rPr>
              <a:t>Hyundai </a:t>
            </a:r>
            <a:r>
              <a:rPr lang="en-US" sz="2400" b="0" i="0" u="none" dirty="0" err="1">
                <a:solidFill>
                  <a:schemeClr val="dk1"/>
                </a:solidFill>
                <a:latin typeface="Arial"/>
                <a:ea typeface="Arial"/>
                <a:cs typeface="Arial"/>
                <a:sym typeface="Arial"/>
              </a:rPr>
              <a:t>Wia</a:t>
            </a:r>
            <a:r>
              <a:rPr lang="en-US" sz="2400" b="0" i="0" u="none" dirty="0">
                <a:solidFill>
                  <a:schemeClr val="dk1"/>
                </a:solidFill>
                <a:latin typeface="Arial"/>
                <a:ea typeface="Arial"/>
                <a:cs typeface="Arial"/>
                <a:sym typeface="Arial"/>
              </a:rPr>
              <a:t> Horizontal Machining Centre</a:t>
            </a:r>
          </a:p>
          <a:p>
            <a:pPr marL="0" marR="0" lvl="0" indent="0" algn="just" rtl="0">
              <a:lnSpc>
                <a:spcPct val="250000"/>
              </a:lnSpc>
              <a:spcBef>
                <a:spcPts val="0"/>
              </a:spcBef>
              <a:spcAft>
                <a:spcPts val="0"/>
              </a:spcAft>
              <a:buClr>
                <a:schemeClr val="dk1"/>
              </a:buClr>
              <a:buSzPct val="100000"/>
            </a:pPr>
            <a:r>
              <a:rPr lang="en-US" sz="2400" dirty="0" smtClean="0">
                <a:solidFill>
                  <a:schemeClr val="dk1"/>
                </a:solidFill>
              </a:rPr>
              <a:t>2.</a:t>
            </a:r>
            <a:r>
              <a:rPr lang="en-US" sz="2400" b="0" i="0" u="none" dirty="0" smtClean="0">
                <a:solidFill>
                  <a:schemeClr val="dk1"/>
                </a:solidFill>
                <a:latin typeface="Arial"/>
                <a:ea typeface="Arial"/>
                <a:cs typeface="Arial"/>
                <a:sym typeface="Arial"/>
              </a:rPr>
              <a:t> </a:t>
            </a:r>
            <a:r>
              <a:rPr lang="en-US" sz="2400" b="0" i="0" u="none" dirty="0">
                <a:solidFill>
                  <a:schemeClr val="dk1"/>
                </a:solidFill>
                <a:latin typeface="Arial"/>
                <a:ea typeface="Arial"/>
                <a:cs typeface="Arial"/>
                <a:sym typeface="Arial"/>
              </a:rPr>
              <a:t>Vertical turning </a:t>
            </a:r>
            <a:r>
              <a:rPr lang="en-US" sz="2400" b="0" i="0" u="none" dirty="0" smtClean="0">
                <a:solidFill>
                  <a:schemeClr val="dk1"/>
                </a:solidFill>
                <a:latin typeface="Arial"/>
                <a:ea typeface="Arial"/>
                <a:cs typeface="Arial"/>
                <a:sym typeface="Arial"/>
              </a:rPr>
              <a:t>Centre</a:t>
            </a:r>
          </a:p>
          <a:p>
            <a:pPr marL="0" marR="0" lvl="0" indent="0" algn="just" rtl="0">
              <a:lnSpc>
                <a:spcPct val="250000"/>
              </a:lnSpc>
              <a:spcBef>
                <a:spcPts val="0"/>
              </a:spcBef>
              <a:spcAft>
                <a:spcPts val="0"/>
              </a:spcAft>
              <a:buClr>
                <a:schemeClr val="dk1"/>
              </a:buClr>
              <a:buSzPct val="100000"/>
            </a:pPr>
            <a:r>
              <a:rPr lang="en-US" sz="2400" b="0" i="0" u="none" dirty="0" smtClean="0">
                <a:solidFill>
                  <a:schemeClr val="dk1"/>
                </a:solidFill>
                <a:latin typeface="Arial"/>
                <a:ea typeface="Arial"/>
                <a:cs typeface="Arial"/>
                <a:sym typeface="Arial"/>
              </a:rPr>
              <a:t>3. </a:t>
            </a:r>
            <a:r>
              <a:rPr lang="en-US" sz="2400" b="0" i="0" u="none" dirty="0">
                <a:solidFill>
                  <a:schemeClr val="dk1"/>
                </a:solidFill>
                <a:latin typeface="Arial"/>
                <a:ea typeface="Arial"/>
                <a:cs typeface="Arial"/>
                <a:sym typeface="Arial"/>
              </a:rPr>
              <a:t>Turning Centre</a:t>
            </a:r>
          </a:p>
          <a:p>
            <a:pPr marL="0" marR="0" lvl="0" indent="0" algn="just" rtl="0">
              <a:lnSpc>
                <a:spcPct val="250000"/>
              </a:lnSpc>
              <a:spcBef>
                <a:spcPts val="0"/>
              </a:spcBef>
              <a:spcAft>
                <a:spcPts val="0"/>
              </a:spcAft>
              <a:buClr>
                <a:schemeClr val="dk1"/>
              </a:buClr>
              <a:buSzPct val="100000"/>
            </a:pPr>
            <a:r>
              <a:rPr lang="en-US" sz="2400" b="0" i="0" u="none" dirty="0" smtClean="0">
                <a:solidFill>
                  <a:schemeClr val="dk1"/>
                </a:solidFill>
                <a:latin typeface="Arial"/>
                <a:ea typeface="Arial"/>
                <a:cs typeface="Arial"/>
                <a:sym typeface="Arial"/>
              </a:rPr>
              <a:t>4. </a:t>
            </a:r>
            <a:r>
              <a:rPr lang="en-US" sz="2400" b="0" i="0" u="none" dirty="0">
                <a:solidFill>
                  <a:schemeClr val="dk1"/>
                </a:solidFill>
                <a:latin typeface="Arial"/>
                <a:ea typeface="Arial"/>
                <a:cs typeface="Arial"/>
                <a:sym typeface="Arial"/>
              </a:rPr>
              <a:t>Vertical Machining Centre</a:t>
            </a:r>
          </a:p>
          <a:p>
            <a:pPr marL="0" marR="0" lvl="0" indent="0" algn="just" rtl="0">
              <a:lnSpc>
                <a:spcPct val="250000"/>
              </a:lnSpc>
              <a:spcBef>
                <a:spcPts val="0"/>
              </a:spcBef>
              <a:spcAft>
                <a:spcPts val="0"/>
              </a:spcAft>
              <a:buClr>
                <a:schemeClr val="lt1"/>
              </a:buClr>
              <a:buFont typeface="Arial"/>
              <a:buNone/>
            </a:pPr>
            <a:endParaRPr sz="2400" b="0" i="0" u="none" dirty="0">
              <a:solidFill>
                <a:schemeClr val="dk1"/>
              </a:solidFill>
              <a:latin typeface="Arial"/>
              <a:ea typeface="Arial"/>
              <a:cs typeface="Arial"/>
              <a:sym typeface="Arial"/>
            </a:endParaRPr>
          </a:p>
          <a:p>
            <a:pPr marL="0" marR="0" lvl="0" indent="0" algn="just" rtl="0">
              <a:lnSpc>
                <a:spcPct val="250000"/>
              </a:lnSpc>
              <a:spcBef>
                <a:spcPts val="0"/>
              </a:spcBef>
              <a:spcAft>
                <a:spcPts val="0"/>
              </a:spcAft>
              <a:buClr>
                <a:schemeClr val="lt1"/>
              </a:buClr>
              <a:buFont typeface="Arial"/>
              <a:buNone/>
            </a:pPr>
            <a:endParaRPr sz="2400" b="0" i="0" u="none" dirty="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dirty="0">
              <a:solidFill>
                <a:schemeClr val="dk1"/>
              </a:solidFill>
              <a:latin typeface="Arial"/>
              <a:ea typeface="Arial"/>
              <a:cs typeface="Arial"/>
              <a:sym typeface="Arial"/>
            </a:endParaRPr>
          </a:p>
        </p:txBody>
      </p:sp>
      <p:pic>
        <p:nvPicPr>
          <p:cNvPr id="282" name="Shape 282" descr="Image result for hyundai wia horizontal machining center GL 630"/>
          <p:cNvPicPr preferRelativeResize="0"/>
          <p:nvPr/>
        </p:nvPicPr>
        <p:blipFill rotWithShape="1">
          <a:blip r:embed="rId5">
            <a:alphaModFix/>
          </a:blip>
          <a:srcRect l="10009" t="9988" r="12407" b="13437"/>
          <a:stretch/>
        </p:blipFill>
        <p:spPr>
          <a:xfrm>
            <a:off x="7315200" y="1752600"/>
            <a:ext cx="1547811" cy="1147762"/>
          </a:xfrm>
          <a:prstGeom prst="rect">
            <a:avLst/>
          </a:prstGeom>
          <a:noFill/>
          <a:ln>
            <a:noFill/>
          </a:ln>
        </p:spPr>
      </p:pic>
      <p:pic>
        <p:nvPicPr>
          <p:cNvPr id="283" name="Shape 283" descr="Image result for HYUNDAI VTL"/>
          <p:cNvPicPr preferRelativeResize="0"/>
          <p:nvPr/>
        </p:nvPicPr>
        <p:blipFill rotWithShape="1">
          <a:blip r:embed="rId6">
            <a:alphaModFix/>
          </a:blip>
          <a:srcRect l="29048" r="30526"/>
          <a:stretch/>
        </p:blipFill>
        <p:spPr>
          <a:xfrm>
            <a:off x="7772400" y="2895600"/>
            <a:ext cx="990599" cy="1379536"/>
          </a:xfrm>
          <a:prstGeom prst="rect">
            <a:avLst/>
          </a:prstGeom>
          <a:noFill/>
          <a:ln>
            <a:noFill/>
          </a:ln>
        </p:spPr>
      </p:pic>
      <p:pic>
        <p:nvPicPr>
          <p:cNvPr id="284" name="Shape 284" descr="Image result for lokesh turning centre"/>
          <p:cNvPicPr preferRelativeResize="0"/>
          <p:nvPr/>
        </p:nvPicPr>
        <p:blipFill rotWithShape="1">
          <a:blip r:embed="rId7">
            <a:alphaModFix/>
          </a:blip>
          <a:srcRect/>
          <a:stretch/>
        </p:blipFill>
        <p:spPr>
          <a:xfrm>
            <a:off x="7467600" y="4495800"/>
            <a:ext cx="1368425" cy="944561"/>
          </a:xfrm>
          <a:prstGeom prst="rect">
            <a:avLst/>
          </a:prstGeom>
          <a:noFill/>
          <a:ln>
            <a:noFill/>
          </a:ln>
        </p:spPr>
      </p:pic>
      <p:pic>
        <p:nvPicPr>
          <p:cNvPr id="285" name="Shape 285" descr="Image result for lokesh VERTICAL centre"/>
          <p:cNvPicPr preferRelativeResize="0"/>
          <p:nvPr/>
        </p:nvPicPr>
        <p:blipFill rotWithShape="1">
          <a:blip r:embed="rId8">
            <a:alphaModFix/>
          </a:blip>
          <a:srcRect r="46922"/>
          <a:stretch/>
        </p:blipFill>
        <p:spPr>
          <a:xfrm>
            <a:off x="7467600" y="5562600"/>
            <a:ext cx="1447800" cy="100488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9"/>
        <p:cNvGrpSpPr/>
        <p:nvPr/>
      </p:nvGrpSpPr>
      <p:grpSpPr>
        <a:xfrm>
          <a:off x="0" y="0"/>
          <a:ext cx="0" cy="0"/>
          <a:chOff x="0" y="0"/>
          <a:chExt cx="0" cy="0"/>
        </a:xfrm>
      </p:grpSpPr>
      <p:pic>
        <p:nvPicPr>
          <p:cNvPr id="290" name="Shape 290"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91" name="Shape 291"/>
          <p:cNvSpPr txBox="1"/>
          <p:nvPr/>
        </p:nvSpPr>
        <p:spPr>
          <a:xfrm>
            <a:off x="457200" y="2362200"/>
            <a:ext cx="7467600" cy="3324225"/>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	The core of ACKURA MACHINING SOLUTIONS has dedicated workforce of more than 20 Trained and Skilled employees. The fact that all of them have been locally sourced is added strength for the Organization.</a:t>
            </a:r>
          </a:p>
          <a:p>
            <a:pPr marL="0" marR="0" lvl="0" indent="0" algn="just" rtl="0">
              <a:lnSpc>
                <a:spcPct val="15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	Our team of qualified and trained Engineers manage the key are as of Planning, Production Quality Assurance, and Maintenance in alignment with our company objectives.</a:t>
            </a:r>
          </a:p>
        </p:txBody>
      </p:sp>
      <p:sp>
        <p:nvSpPr>
          <p:cNvPr id="292" name="Shape 292"/>
          <p:cNvSpPr/>
          <p:nvPr/>
        </p:nvSpPr>
        <p:spPr>
          <a:xfrm>
            <a:off x="381000" y="1600200"/>
            <a:ext cx="4648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WORK FORCE</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Shape 106"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pic>
        <p:nvPicPr>
          <p:cNvPr id="107" name="Shape 107" descr="C:\Users\sharon graphics\Desktop\1.jpg"/>
          <p:cNvPicPr preferRelativeResize="0"/>
          <p:nvPr/>
        </p:nvPicPr>
        <p:blipFill rotWithShape="1">
          <a:blip r:embed="rId5">
            <a:alphaModFix/>
          </a:blip>
          <a:srcRect/>
          <a:stretch/>
        </p:blipFill>
        <p:spPr>
          <a:xfrm>
            <a:off x="228600" y="1676400"/>
            <a:ext cx="8610599" cy="503554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6"/>
        <p:cNvGrpSpPr/>
        <p:nvPr/>
      </p:nvGrpSpPr>
      <p:grpSpPr>
        <a:xfrm>
          <a:off x="0" y="0"/>
          <a:ext cx="0" cy="0"/>
          <a:chOff x="0" y="0"/>
          <a:chExt cx="0" cy="0"/>
        </a:xfrm>
      </p:grpSpPr>
      <p:pic>
        <p:nvPicPr>
          <p:cNvPr id="297" name="Shape 297"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298" name="Shape 298"/>
          <p:cNvSpPr txBox="1"/>
          <p:nvPr/>
        </p:nvSpPr>
        <p:spPr>
          <a:xfrm>
            <a:off x="457200" y="1981200"/>
            <a:ext cx="8381999" cy="1016000"/>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CNC </a:t>
            </a:r>
            <a:r>
              <a:rPr lang="en-US" sz="2000" b="0" i="0" u="none" dirty="0" smtClean="0">
                <a:solidFill>
                  <a:schemeClr val="dk1"/>
                </a:solidFill>
                <a:latin typeface="Arial"/>
                <a:ea typeface="Arial"/>
                <a:cs typeface="Arial"/>
                <a:sym typeface="Arial"/>
              </a:rPr>
              <a:t>machined precision </a:t>
            </a:r>
            <a:r>
              <a:rPr lang="en-US" sz="2000" b="0" i="0" u="none" dirty="0">
                <a:solidFill>
                  <a:schemeClr val="dk1"/>
                </a:solidFill>
                <a:latin typeface="Arial"/>
                <a:ea typeface="Arial"/>
                <a:cs typeface="Arial"/>
                <a:sym typeface="Arial"/>
              </a:rPr>
              <a:t>Components used for Automobiles, Textile Machines and other General Engineering </a:t>
            </a:r>
            <a:r>
              <a:rPr lang="en-US" sz="2000" b="0" i="0" u="none" dirty="0" smtClean="0">
                <a:solidFill>
                  <a:schemeClr val="dk1"/>
                </a:solidFill>
                <a:latin typeface="Arial"/>
                <a:ea typeface="Arial"/>
                <a:cs typeface="Arial"/>
                <a:sym typeface="Arial"/>
              </a:rPr>
              <a:t>Component.                     </a:t>
            </a:r>
            <a:endParaRPr lang="en-US" sz="2000" b="0" i="0" u="none" dirty="0">
              <a:solidFill>
                <a:schemeClr val="dk1"/>
              </a:solidFill>
              <a:latin typeface="Arial"/>
              <a:ea typeface="Arial"/>
              <a:cs typeface="Arial"/>
              <a:sym typeface="Arial"/>
            </a:endParaRPr>
          </a:p>
        </p:txBody>
      </p:sp>
      <p:sp>
        <p:nvSpPr>
          <p:cNvPr id="299" name="Shape 299"/>
          <p:cNvSpPr/>
          <p:nvPr/>
        </p:nvSpPr>
        <p:spPr>
          <a:xfrm>
            <a:off x="381000" y="990600"/>
            <a:ext cx="4648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ACTIVITIES</a:t>
            </a:r>
          </a:p>
        </p:txBody>
      </p:sp>
      <p:sp>
        <p:nvSpPr>
          <p:cNvPr id="300" name="Shape 300"/>
          <p:cNvSpPr txBox="1"/>
          <p:nvPr/>
        </p:nvSpPr>
        <p:spPr>
          <a:xfrm>
            <a:off x="457200" y="2780928"/>
            <a:ext cx="8381999" cy="554037"/>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We undertake the parts </a:t>
            </a:r>
            <a:r>
              <a:rPr lang="en-US" sz="2000" b="0" i="0" u="none" dirty="0" smtClean="0">
                <a:solidFill>
                  <a:schemeClr val="dk1"/>
                </a:solidFill>
                <a:latin typeface="Arial"/>
                <a:ea typeface="Arial"/>
                <a:cs typeface="Arial"/>
                <a:sym typeface="Arial"/>
              </a:rPr>
              <a:t>for machining </a:t>
            </a:r>
            <a:r>
              <a:rPr lang="en-US" sz="2000" b="0" i="0" u="none" dirty="0">
                <a:solidFill>
                  <a:schemeClr val="dk1"/>
                </a:solidFill>
                <a:latin typeface="Arial"/>
                <a:ea typeface="Arial"/>
                <a:cs typeface="Arial"/>
                <a:sym typeface="Arial"/>
              </a:rPr>
              <a:t>and manufacturing from</a:t>
            </a:r>
          </a:p>
        </p:txBody>
      </p:sp>
      <p:sp>
        <p:nvSpPr>
          <p:cNvPr id="301" name="Shape 301"/>
          <p:cNvSpPr txBox="1"/>
          <p:nvPr/>
        </p:nvSpPr>
        <p:spPr>
          <a:xfrm>
            <a:off x="395536" y="3140968"/>
            <a:ext cx="8458200" cy="2862261"/>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1.Drawn bars of all type of General steels, Stainless Steels, Aluminum, </a:t>
            </a:r>
          </a:p>
          <a:p>
            <a:pPr marL="0" marR="0" lvl="0" indent="0" algn="l"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   Brass etc.</a:t>
            </a:r>
          </a:p>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2.Castings of Steel, Stainless Steel, </a:t>
            </a:r>
            <a:r>
              <a:rPr lang="en-US" sz="2000" b="0" i="0" u="none" dirty="0" err="1">
                <a:solidFill>
                  <a:schemeClr val="dk1"/>
                </a:solidFill>
                <a:latin typeface="Arial"/>
                <a:ea typeface="Arial"/>
                <a:cs typeface="Arial"/>
                <a:sym typeface="Arial"/>
              </a:rPr>
              <a:t>Greyiron</a:t>
            </a:r>
            <a:r>
              <a:rPr lang="en-US" sz="2000" b="0" i="0" u="none" dirty="0">
                <a:solidFill>
                  <a:schemeClr val="dk1"/>
                </a:solidFill>
                <a:latin typeface="Arial"/>
                <a:ea typeface="Arial"/>
                <a:cs typeface="Arial"/>
                <a:sym typeface="Arial"/>
              </a:rPr>
              <a:t>, Ductile iron, Non Ferrous </a:t>
            </a:r>
            <a:r>
              <a:rPr lang="en-US" sz="2000" b="0" i="0" u="none" dirty="0" smtClean="0">
                <a:solidFill>
                  <a:schemeClr val="dk1"/>
                </a:solidFill>
                <a:latin typeface="Arial"/>
                <a:ea typeface="Arial"/>
                <a:cs typeface="Arial"/>
                <a:sym typeface="Arial"/>
              </a:rPr>
              <a:t>and Special </a:t>
            </a:r>
            <a:r>
              <a:rPr lang="en-US" sz="2000" b="0" i="0" u="none" dirty="0">
                <a:solidFill>
                  <a:schemeClr val="dk1"/>
                </a:solidFill>
                <a:latin typeface="Arial"/>
                <a:ea typeface="Arial"/>
                <a:cs typeface="Arial"/>
                <a:sym typeface="Arial"/>
              </a:rPr>
              <a:t>alloys,</a:t>
            </a:r>
          </a:p>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3.Forgings of all type of steels, non-ferrous like Aluminum, Brass </a:t>
            </a:r>
            <a:r>
              <a:rPr lang="en-US" sz="2000" b="0" i="0" u="none" dirty="0" smtClean="0">
                <a:solidFill>
                  <a:schemeClr val="dk1"/>
                </a:solidFill>
                <a:latin typeface="Arial"/>
                <a:ea typeface="Arial"/>
                <a:cs typeface="Arial"/>
                <a:sym typeface="Arial"/>
              </a:rPr>
              <a:t>Copper </a:t>
            </a:r>
            <a:r>
              <a:rPr lang="en-US" sz="2000" b="0" i="0" u="none" dirty="0">
                <a:solidFill>
                  <a:schemeClr val="dk1"/>
                </a:solidFill>
                <a:latin typeface="Arial"/>
                <a:ea typeface="Arial"/>
                <a:cs typeface="Arial"/>
                <a:sym typeface="Arial"/>
              </a:rPr>
              <a:t>etc.</a:t>
            </a:r>
          </a:p>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4.Investment castings of Steels and Stainless Steels.</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9"/>
        <p:cNvGrpSpPr/>
        <p:nvPr/>
      </p:nvGrpSpPr>
      <p:grpSpPr>
        <a:xfrm>
          <a:off x="0" y="0"/>
          <a:ext cx="0" cy="0"/>
          <a:chOff x="0" y="0"/>
          <a:chExt cx="0" cy="0"/>
        </a:xfrm>
      </p:grpSpPr>
      <p:pic>
        <p:nvPicPr>
          <p:cNvPr id="310" name="Shape 310"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311" name="Shape 311"/>
          <p:cNvSpPr/>
          <p:nvPr/>
        </p:nvSpPr>
        <p:spPr>
          <a:xfrm>
            <a:off x="381000" y="1371600"/>
            <a:ext cx="5486399" cy="460374"/>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2400" b="1" i="0" u="none">
                <a:solidFill>
                  <a:srgbClr val="0070C0"/>
                </a:solidFill>
                <a:latin typeface="Arial"/>
                <a:ea typeface="Arial"/>
                <a:cs typeface="Arial"/>
                <a:sym typeface="Arial"/>
              </a:rPr>
              <a:t>OUR MACHINED COMPONENTS PHOTOS</a:t>
            </a:r>
          </a:p>
        </p:txBody>
      </p:sp>
      <p:grpSp>
        <p:nvGrpSpPr>
          <p:cNvPr id="312" name="Shape 312"/>
          <p:cNvGrpSpPr/>
          <p:nvPr/>
        </p:nvGrpSpPr>
        <p:grpSpPr>
          <a:xfrm>
            <a:off x="457200" y="2514600"/>
            <a:ext cx="5257800" cy="2743200"/>
            <a:chOff x="0" y="0"/>
            <a:chExt cx="2147483647" cy="2147483647"/>
          </a:xfrm>
        </p:grpSpPr>
        <p:pic>
          <p:nvPicPr>
            <p:cNvPr id="313" name="Shape 313" descr="C:\Users\sharon graphics\Downloads\New folder\LIGH2686.jpg"/>
            <p:cNvPicPr preferRelativeResize="0"/>
            <p:nvPr/>
          </p:nvPicPr>
          <p:blipFill rotWithShape="1">
            <a:blip r:embed="rId5">
              <a:alphaModFix/>
            </a:blip>
            <a:srcRect/>
            <a:stretch/>
          </p:blipFill>
          <p:spPr>
            <a:xfrm>
              <a:off x="0" y="0"/>
              <a:ext cx="1651910516" cy="2147482936"/>
            </a:xfrm>
            <a:prstGeom prst="rect">
              <a:avLst/>
            </a:prstGeom>
            <a:noFill/>
            <a:ln>
              <a:noFill/>
            </a:ln>
          </p:spPr>
        </p:pic>
        <p:pic>
          <p:nvPicPr>
            <p:cNvPr id="314" name="Shape 314" descr="C:\Users\sharon graphics\Downloads\New folder\LIGH2688.jpg"/>
            <p:cNvPicPr preferRelativeResize="0"/>
            <p:nvPr/>
          </p:nvPicPr>
          <p:blipFill rotWithShape="1">
            <a:blip r:embed="rId6">
              <a:alphaModFix/>
            </a:blip>
            <a:srcRect l="12121" r="21211"/>
            <a:stretch/>
          </p:blipFill>
          <p:spPr>
            <a:xfrm>
              <a:off x="1046209997" y="710"/>
              <a:ext cx="1101273649" cy="2147482936"/>
            </a:xfrm>
            <a:prstGeom prst="rect">
              <a:avLst/>
            </a:prstGeom>
            <a:noFill/>
            <a:ln>
              <a:noFill/>
            </a:ln>
          </p:spPr>
        </p:pic>
      </p:grpSp>
      <p:pic>
        <p:nvPicPr>
          <p:cNvPr id="315" name="Shape 315" descr="C:\Users\sharon graphics\Desktop\20151102_154300_resized.png"/>
          <p:cNvPicPr preferRelativeResize="0"/>
          <p:nvPr/>
        </p:nvPicPr>
        <p:blipFill rotWithShape="1">
          <a:blip r:embed="rId7">
            <a:alphaModFix/>
          </a:blip>
          <a:srcRect/>
          <a:stretch/>
        </p:blipFill>
        <p:spPr>
          <a:xfrm>
            <a:off x="6019800" y="2514600"/>
            <a:ext cx="2687636" cy="270192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90"/>
        <p:cNvGrpSpPr/>
        <p:nvPr/>
      </p:nvGrpSpPr>
      <p:grpSpPr>
        <a:xfrm>
          <a:off x="0" y="0"/>
          <a:ext cx="0" cy="0"/>
          <a:chOff x="0" y="0"/>
          <a:chExt cx="0" cy="0"/>
        </a:xfrm>
      </p:grpSpPr>
      <p:pic>
        <p:nvPicPr>
          <p:cNvPr id="491" name="Shape 491"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492" name="Shape 492"/>
          <p:cNvSpPr txBox="1"/>
          <p:nvPr/>
        </p:nvSpPr>
        <p:spPr>
          <a:xfrm>
            <a:off x="762000" y="2743200"/>
            <a:ext cx="8381999" cy="1016000"/>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R. VENUGOPAL – 90420 16002</a:t>
            </a:r>
          </a:p>
          <a:p>
            <a:pPr marL="0" marR="0" lvl="0" indent="0" algn="just" rtl="0">
              <a:lnSpc>
                <a:spcPct val="15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R. </a:t>
            </a:r>
            <a:r>
              <a:rPr lang="en-US" sz="2000" b="0" i="0" u="none" smtClean="0">
                <a:solidFill>
                  <a:schemeClr val="dk1"/>
                </a:solidFill>
                <a:latin typeface="Arial"/>
                <a:ea typeface="Arial"/>
                <a:cs typeface="Arial"/>
                <a:sym typeface="Arial"/>
              </a:rPr>
              <a:t>RAJENDRAN   </a:t>
            </a:r>
            <a:r>
              <a:rPr lang="en-US" sz="2000" b="0" i="0" u="none">
                <a:solidFill>
                  <a:schemeClr val="dk1"/>
                </a:solidFill>
                <a:latin typeface="Arial"/>
                <a:ea typeface="Arial"/>
                <a:cs typeface="Arial"/>
                <a:sym typeface="Arial"/>
              </a:rPr>
              <a:t>– 73977 44928</a:t>
            </a:r>
          </a:p>
        </p:txBody>
      </p:sp>
      <p:sp>
        <p:nvSpPr>
          <p:cNvPr id="493" name="Shape 493"/>
          <p:cNvSpPr/>
          <p:nvPr/>
        </p:nvSpPr>
        <p:spPr>
          <a:xfrm>
            <a:off x="685800" y="1981200"/>
            <a:ext cx="4648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CONTACT PERSON</a:t>
            </a:r>
          </a:p>
        </p:txBody>
      </p:sp>
      <p:sp>
        <p:nvSpPr>
          <p:cNvPr id="494" name="Shape 494"/>
          <p:cNvSpPr txBox="1"/>
          <p:nvPr/>
        </p:nvSpPr>
        <p:spPr>
          <a:xfrm>
            <a:off x="609600" y="3962400"/>
            <a:ext cx="3886200" cy="1108074"/>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chemeClr val="dk1"/>
              </a:buClr>
              <a:buSzPct val="25000"/>
              <a:buFont typeface="Corsiva"/>
              <a:buNone/>
            </a:pPr>
            <a:r>
              <a:rPr lang="en-US" sz="4400" b="1" i="0" u="none">
                <a:solidFill>
                  <a:schemeClr val="dk1"/>
                </a:solidFill>
                <a:latin typeface="Corsiva"/>
                <a:ea typeface="Corsiva"/>
                <a:cs typeface="Corsiva"/>
                <a:sym typeface="Corsiva"/>
              </a:rPr>
              <a:t>Thanking You…</a:t>
            </a:r>
          </a:p>
        </p:txBody>
      </p:sp>
      <p:sp>
        <p:nvSpPr>
          <p:cNvPr id="495" name="Shape 495"/>
          <p:cNvSpPr/>
          <p:nvPr/>
        </p:nvSpPr>
        <p:spPr>
          <a:xfrm>
            <a:off x="609600" y="5334000"/>
            <a:ext cx="6172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0" i="0" u="none">
                <a:solidFill>
                  <a:srgbClr val="0070C0"/>
                </a:solidFill>
                <a:latin typeface="Arial"/>
                <a:ea typeface="Arial"/>
                <a:cs typeface="Arial"/>
                <a:sym typeface="Arial"/>
              </a:rPr>
              <a:t>ACKURA MACHINING SOLUTIONS</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1"/>
        <p:cNvGrpSpPr/>
        <p:nvPr/>
      </p:nvGrpSpPr>
      <p:grpSpPr>
        <a:xfrm>
          <a:off x="0" y="0"/>
          <a:ext cx="0" cy="0"/>
          <a:chOff x="0" y="0"/>
          <a:chExt cx="0" cy="0"/>
        </a:xfrm>
      </p:grpSpPr>
      <p:pic>
        <p:nvPicPr>
          <p:cNvPr id="112" name="Shape 112"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13" name="Shape 113"/>
          <p:cNvSpPr/>
          <p:nvPr/>
        </p:nvSpPr>
        <p:spPr>
          <a:xfrm>
            <a:off x="914400" y="3886200"/>
            <a:ext cx="6584949" cy="2306636"/>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2060"/>
              </a:buClr>
              <a:buSzPct val="25000"/>
              <a:buFont typeface="Arial Black"/>
              <a:buNone/>
            </a:pPr>
            <a:r>
              <a:rPr lang="en-US" sz="2400" b="1" i="0" u="none" dirty="0">
                <a:solidFill>
                  <a:srgbClr val="002060"/>
                </a:solidFill>
                <a:latin typeface="Arial Black"/>
                <a:ea typeface="Arial Black"/>
                <a:cs typeface="Arial Black"/>
                <a:sym typeface="Arial Black"/>
              </a:rPr>
              <a:t>ACKURA MACHINING SOLUTIONS</a:t>
            </a:r>
          </a:p>
          <a:p>
            <a:pPr marL="0" marR="0" lvl="0" indent="0" algn="l" rtl="0">
              <a:lnSpc>
                <a:spcPct val="100000"/>
              </a:lnSpc>
              <a:spcBef>
                <a:spcPts val="0"/>
              </a:spcBef>
              <a:spcAft>
                <a:spcPts val="0"/>
              </a:spcAft>
              <a:buClr>
                <a:schemeClr val="dk1"/>
              </a:buClr>
              <a:buSzPct val="25000"/>
              <a:buFont typeface="Arial"/>
              <a:buNone/>
            </a:pPr>
            <a:r>
              <a:rPr lang="en-US" sz="2400" b="0" i="0" u="none" dirty="0">
                <a:solidFill>
                  <a:schemeClr val="dk1"/>
                </a:solidFill>
                <a:latin typeface="Arial"/>
                <a:ea typeface="Arial"/>
                <a:cs typeface="Arial"/>
                <a:sym typeface="Arial"/>
              </a:rPr>
              <a:t>13/42A1, </a:t>
            </a:r>
            <a:r>
              <a:rPr lang="en-US" sz="2400" b="0" i="0" u="none" dirty="0" smtClean="0">
                <a:solidFill>
                  <a:schemeClr val="dk1"/>
                </a:solidFill>
                <a:latin typeface="Arial"/>
                <a:ea typeface="Arial"/>
                <a:cs typeface="Arial"/>
                <a:sym typeface="Arial"/>
              </a:rPr>
              <a:t>Tex park </a:t>
            </a:r>
            <a:r>
              <a:rPr lang="en-US" sz="2400" b="0" i="0" u="none" dirty="0">
                <a:solidFill>
                  <a:schemeClr val="dk1"/>
                </a:solidFill>
                <a:latin typeface="Arial"/>
                <a:ea typeface="Arial"/>
                <a:cs typeface="Arial"/>
                <a:sym typeface="Arial"/>
              </a:rPr>
              <a:t>Road, </a:t>
            </a:r>
          </a:p>
          <a:p>
            <a:pPr marL="0" marR="0" lvl="0" indent="0" algn="l" rtl="0">
              <a:lnSpc>
                <a:spcPct val="100000"/>
              </a:lnSpc>
              <a:spcBef>
                <a:spcPts val="0"/>
              </a:spcBef>
              <a:spcAft>
                <a:spcPts val="0"/>
              </a:spcAft>
              <a:buClr>
                <a:schemeClr val="dk1"/>
              </a:buClr>
              <a:buSzPct val="25000"/>
              <a:buFont typeface="Arial"/>
              <a:buNone/>
            </a:pPr>
            <a:r>
              <a:rPr lang="en-US" sz="2400" b="0" i="0" u="none" dirty="0">
                <a:solidFill>
                  <a:schemeClr val="dk1"/>
                </a:solidFill>
                <a:latin typeface="Arial"/>
                <a:ea typeface="Arial"/>
                <a:cs typeface="Arial"/>
                <a:sym typeface="Arial"/>
              </a:rPr>
              <a:t>Coimbatore -641014</a:t>
            </a:r>
          </a:p>
          <a:p>
            <a:pPr marL="0" marR="0" lvl="0" indent="0" algn="l" rtl="0">
              <a:lnSpc>
                <a:spcPct val="100000"/>
              </a:lnSpc>
              <a:spcBef>
                <a:spcPts val="0"/>
              </a:spcBef>
              <a:spcAft>
                <a:spcPts val="0"/>
              </a:spcAft>
              <a:buClr>
                <a:schemeClr val="dk1"/>
              </a:buClr>
              <a:buSzPct val="25000"/>
              <a:buFont typeface="Arial"/>
              <a:buNone/>
            </a:pPr>
            <a:r>
              <a:rPr lang="en-US" sz="2400" b="0" i="0" u="none" dirty="0">
                <a:solidFill>
                  <a:schemeClr val="dk1"/>
                </a:solidFill>
                <a:latin typeface="Arial"/>
                <a:ea typeface="Arial"/>
                <a:cs typeface="Arial"/>
                <a:sym typeface="Arial"/>
              </a:rPr>
              <a:t>India.</a:t>
            </a:r>
          </a:p>
          <a:p>
            <a:pPr marL="0" marR="0" lvl="0" indent="0" algn="l" rtl="0">
              <a:lnSpc>
                <a:spcPct val="100000"/>
              </a:lnSpc>
              <a:spcBef>
                <a:spcPts val="0"/>
              </a:spcBef>
              <a:spcAft>
                <a:spcPts val="0"/>
              </a:spcAft>
              <a:buClr>
                <a:schemeClr val="dk1"/>
              </a:buClr>
              <a:buSzPct val="25000"/>
              <a:buFont typeface="Arial"/>
              <a:buNone/>
            </a:pPr>
            <a:r>
              <a:rPr lang="en-US" sz="2400" b="0" i="0" u="none" dirty="0">
                <a:solidFill>
                  <a:schemeClr val="dk1"/>
                </a:solidFill>
                <a:latin typeface="Arial"/>
                <a:ea typeface="Arial"/>
                <a:cs typeface="Arial"/>
                <a:sym typeface="Arial"/>
              </a:rPr>
              <a:t>Phone :0422 -</a:t>
            </a:r>
            <a:r>
              <a:rPr lang="en-US" sz="2400" b="0" i="0" u="none" dirty="0" smtClean="0">
                <a:solidFill>
                  <a:schemeClr val="dk1"/>
                </a:solidFill>
                <a:latin typeface="Arial"/>
                <a:ea typeface="Arial"/>
                <a:cs typeface="Arial"/>
                <a:sym typeface="Arial"/>
              </a:rPr>
              <a:t>6506006, 9042016002</a:t>
            </a:r>
            <a:endParaRPr lang="en-US"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400" b="0" i="0" u="none" dirty="0">
                <a:solidFill>
                  <a:schemeClr val="dk1"/>
                </a:solidFill>
                <a:latin typeface="Arial"/>
                <a:ea typeface="Arial"/>
                <a:cs typeface="Arial"/>
                <a:sym typeface="Arial"/>
              </a:rPr>
              <a:t>E-mail : ackurams@gmail.com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7"/>
        <p:cNvGrpSpPr/>
        <p:nvPr/>
      </p:nvGrpSpPr>
      <p:grpSpPr>
        <a:xfrm>
          <a:off x="0" y="0"/>
          <a:ext cx="0" cy="0"/>
          <a:chOff x="0" y="0"/>
          <a:chExt cx="0" cy="0"/>
        </a:xfrm>
      </p:grpSpPr>
      <p:pic>
        <p:nvPicPr>
          <p:cNvPr id="118" name="Shape 118"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19" name="Shape 119"/>
          <p:cNvSpPr/>
          <p:nvPr/>
        </p:nvSpPr>
        <p:spPr>
          <a:xfrm>
            <a:off x="304800" y="1371600"/>
            <a:ext cx="5257799" cy="5222874"/>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ABOUT US</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OUR MISSION</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OUR QUALITY POLICY</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INFRASTRUCTURE</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WORK FORCE</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ACTIVITIES</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OUR PARENTAL COMPANY</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OUR MACHINING ASSOCIATES</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OUR PARTNERS COMPANY</a:t>
            </a:r>
          </a:p>
          <a:p>
            <a:pPr marL="0" marR="0" lvl="0" indent="0" algn="l" rtl="0">
              <a:lnSpc>
                <a:spcPct val="150000"/>
              </a:lnSpc>
              <a:spcBef>
                <a:spcPts val="0"/>
              </a:spcBef>
              <a:spcAft>
                <a:spcPts val="0"/>
              </a:spcAft>
              <a:buClr>
                <a:srgbClr val="000000"/>
              </a:buClr>
              <a:buSzPct val="100000"/>
              <a:buFont typeface="Noto Sans Symbols"/>
              <a:buChar char="❖"/>
            </a:pPr>
            <a:r>
              <a:rPr lang="en-US" sz="2300" b="1" i="0" u="none">
                <a:solidFill>
                  <a:srgbClr val="0070C0"/>
                </a:solidFill>
                <a:latin typeface="Book Antiqua"/>
                <a:ea typeface="Book Antiqua"/>
                <a:cs typeface="Book Antiqua"/>
                <a:sym typeface="Book Antiqua"/>
              </a:rPr>
              <a:t>OUR FOUNDRY ASSOCIATES</a:t>
            </a:r>
          </a:p>
        </p:txBody>
      </p:sp>
      <p:sp>
        <p:nvSpPr>
          <p:cNvPr id="120" name="Shape 120"/>
          <p:cNvSpPr/>
          <p:nvPr/>
        </p:nvSpPr>
        <p:spPr>
          <a:xfrm>
            <a:off x="457200" y="685800"/>
            <a:ext cx="24383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AGENDA</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pic>
        <p:nvPicPr>
          <p:cNvPr id="125" name="Shape 125"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26" name="Shape 126"/>
          <p:cNvSpPr/>
          <p:nvPr/>
        </p:nvSpPr>
        <p:spPr>
          <a:xfrm>
            <a:off x="609600" y="3048000"/>
            <a:ext cx="7696199" cy="2860674"/>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400" b="0" i="0" u="none" dirty="0" err="1">
                <a:solidFill>
                  <a:schemeClr val="dk1"/>
                </a:solidFill>
                <a:latin typeface="Arial"/>
                <a:ea typeface="Arial"/>
                <a:cs typeface="Arial"/>
                <a:sym typeface="Arial"/>
              </a:rPr>
              <a:t>Ackura</a:t>
            </a:r>
            <a:r>
              <a:rPr lang="en-US" sz="2400" b="0" i="0" u="none" dirty="0">
                <a:solidFill>
                  <a:schemeClr val="dk1"/>
                </a:solidFill>
                <a:latin typeface="Arial"/>
                <a:ea typeface="Arial"/>
                <a:cs typeface="Arial"/>
                <a:sym typeface="Arial"/>
              </a:rPr>
              <a:t> Machining Solutions is a Pioneer </a:t>
            </a:r>
            <a:r>
              <a:rPr lang="en-US" sz="2400" b="0" i="0" u="none" dirty="0" smtClean="0">
                <a:solidFill>
                  <a:schemeClr val="dk1"/>
                </a:solidFill>
                <a:latin typeface="Arial"/>
                <a:ea typeface="Arial"/>
                <a:cs typeface="Arial"/>
                <a:sym typeface="Arial"/>
              </a:rPr>
              <a:t>Manufacturing</a:t>
            </a:r>
          </a:p>
          <a:p>
            <a:pPr marL="0" marR="0" lvl="0" indent="0" algn="just" rtl="0">
              <a:lnSpc>
                <a:spcPct val="15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 </a:t>
            </a:r>
            <a:r>
              <a:rPr lang="en-US" sz="2400" b="0" i="0" u="none" dirty="0">
                <a:solidFill>
                  <a:schemeClr val="dk1"/>
                </a:solidFill>
                <a:latin typeface="Arial"/>
                <a:ea typeface="Arial"/>
                <a:cs typeface="Arial"/>
                <a:sym typeface="Arial"/>
              </a:rPr>
              <a:t>of Engineering Components. We offer an </a:t>
            </a:r>
            <a:r>
              <a:rPr lang="en-US" sz="2400" b="0" i="0" u="none" dirty="0" smtClean="0">
                <a:solidFill>
                  <a:schemeClr val="dk1"/>
                </a:solidFill>
                <a:latin typeface="Arial"/>
                <a:ea typeface="Arial"/>
                <a:cs typeface="Arial"/>
                <a:sym typeface="Arial"/>
              </a:rPr>
              <a:t>excellence</a:t>
            </a:r>
          </a:p>
          <a:p>
            <a:pPr marL="0" marR="0" lvl="0" indent="0" algn="just" rtl="0">
              <a:lnSpc>
                <a:spcPct val="15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 </a:t>
            </a:r>
            <a:r>
              <a:rPr lang="en-US" sz="2400" b="0" i="0" u="none" dirty="0">
                <a:solidFill>
                  <a:schemeClr val="dk1"/>
                </a:solidFill>
                <a:latin typeface="Arial"/>
                <a:ea typeface="Arial"/>
                <a:cs typeface="Arial"/>
                <a:sym typeface="Arial"/>
              </a:rPr>
              <a:t>service to wide range of Engineering Services and </a:t>
            </a:r>
            <a:endParaRPr lang="en-US" sz="2400" b="0" i="0" u="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Manufacturing </a:t>
            </a:r>
            <a:r>
              <a:rPr lang="en-US" sz="2400" b="0" i="0" u="none" dirty="0">
                <a:solidFill>
                  <a:schemeClr val="dk1"/>
                </a:solidFill>
                <a:latin typeface="Arial"/>
                <a:ea typeface="Arial"/>
                <a:cs typeface="Arial"/>
                <a:sym typeface="Arial"/>
              </a:rPr>
              <a:t>that includes Automobile, Textile, </a:t>
            </a:r>
            <a:r>
              <a:rPr lang="en-US" sz="2400" b="0" i="0" u="none" dirty="0" smtClean="0">
                <a:solidFill>
                  <a:schemeClr val="dk1"/>
                </a:solidFill>
                <a:latin typeface="Arial"/>
                <a:ea typeface="Arial"/>
                <a:cs typeface="Arial"/>
                <a:sym typeface="Arial"/>
              </a:rPr>
              <a:t>Marine</a:t>
            </a:r>
          </a:p>
          <a:p>
            <a:pPr marL="0" marR="0" lvl="0" indent="0" algn="just" rtl="0">
              <a:lnSpc>
                <a:spcPct val="15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 </a:t>
            </a:r>
            <a:r>
              <a:rPr lang="en-US" sz="2400" b="0" i="0" u="none" dirty="0">
                <a:solidFill>
                  <a:schemeClr val="dk1"/>
                </a:solidFill>
                <a:latin typeface="Arial"/>
                <a:ea typeface="Arial"/>
                <a:cs typeface="Arial"/>
                <a:sym typeface="Arial"/>
              </a:rPr>
              <a:t>Industries and General Engineering.</a:t>
            </a:r>
          </a:p>
        </p:txBody>
      </p:sp>
      <p:sp>
        <p:nvSpPr>
          <p:cNvPr id="127" name="Shape 127"/>
          <p:cNvSpPr/>
          <p:nvPr/>
        </p:nvSpPr>
        <p:spPr>
          <a:xfrm>
            <a:off x="457200" y="1600200"/>
            <a:ext cx="24383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ABOUT US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1"/>
        <p:cNvGrpSpPr/>
        <p:nvPr/>
      </p:nvGrpSpPr>
      <p:grpSpPr>
        <a:xfrm>
          <a:off x="0" y="0"/>
          <a:ext cx="0" cy="0"/>
          <a:chOff x="0" y="0"/>
          <a:chExt cx="0" cy="0"/>
        </a:xfrm>
      </p:grpSpPr>
      <p:pic>
        <p:nvPicPr>
          <p:cNvPr id="132" name="Shape 132"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33" name="Shape 133"/>
          <p:cNvSpPr/>
          <p:nvPr/>
        </p:nvSpPr>
        <p:spPr>
          <a:xfrm>
            <a:off x="914400" y="3505200"/>
            <a:ext cx="7239000" cy="17526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rtl="0">
              <a:lnSpc>
                <a:spcPct val="150000"/>
              </a:lnSpc>
              <a:spcBef>
                <a:spcPts val="0"/>
              </a:spcBef>
              <a:spcAft>
                <a:spcPts val="0"/>
              </a:spcAft>
              <a:buClr>
                <a:schemeClr val="dk1"/>
              </a:buClr>
              <a:buSzPct val="25000"/>
              <a:buFont typeface="Arial"/>
              <a:buNone/>
            </a:pPr>
            <a:r>
              <a:rPr lang="en-US" sz="2400" dirty="0">
                <a:solidFill>
                  <a:schemeClr val="dk1"/>
                </a:solidFill>
              </a:rPr>
              <a:t> </a:t>
            </a:r>
            <a:r>
              <a:rPr lang="en-US" sz="2400" dirty="0" smtClean="0">
                <a:solidFill>
                  <a:schemeClr val="dk1"/>
                </a:solidFill>
              </a:rPr>
              <a:t>      </a:t>
            </a:r>
            <a:r>
              <a:rPr lang="en-US" sz="2400" b="0" i="0" u="none" dirty="0" smtClean="0">
                <a:solidFill>
                  <a:schemeClr val="dk1"/>
                </a:solidFill>
                <a:latin typeface="Arial"/>
                <a:ea typeface="Arial"/>
                <a:cs typeface="Arial"/>
                <a:sym typeface="Arial"/>
              </a:rPr>
              <a:t>To </a:t>
            </a:r>
            <a:r>
              <a:rPr lang="en-US" sz="2400" b="0" i="0" u="none" dirty="0">
                <a:solidFill>
                  <a:schemeClr val="dk1"/>
                </a:solidFill>
                <a:latin typeface="Arial"/>
                <a:ea typeface="Arial"/>
                <a:cs typeface="Arial"/>
                <a:sym typeface="Arial"/>
              </a:rPr>
              <a:t>Progress with customers by excellence </a:t>
            </a:r>
            <a:r>
              <a:rPr lang="en-US" sz="2400" b="0" i="0" u="none" dirty="0" smtClean="0">
                <a:solidFill>
                  <a:schemeClr val="dk1"/>
                </a:solidFill>
                <a:latin typeface="Arial"/>
                <a:ea typeface="Arial"/>
                <a:cs typeface="Arial"/>
                <a:sym typeface="Arial"/>
              </a:rPr>
              <a:t>in</a:t>
            </a:r>
          </a:p>
          <a:p>
            <a:pPr marL="0" marR="0" lvl="0" indent="0" rtl="0">
              <a:lnSpc>
                <a:spcPct val="15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 </a:t>
            </a:r>
            <a:r>
              <a:rPr lang="en-US" sz="2400" b="0" i="0" u="none" dirty="0">
                <a:solidFill>
                  <a:schemeClr val="dk1"/>
                </a:solidFill>
                <a:latin typeface="Arial"/>
                <a:ea typeface="Arial"/>
                <a:cs typeface="Arial"/>
                <a:sym typeface="Arial"/>
              </a:rPr>
              <a:t>Machining Solutions and Quality by continual </a:t>
            </a:r>
            <a:endParaRPr lang="en-US" sz="2400" b="0" i="0" u="none" dirty="0" smtClean="0">
              <a:solidFill>
                <a:schemeClr val="dk1"/>
              </a:solidFill>
              <a:latin typeface="Arial"/>
              <a:ea typeface="Arial"/>
              <a:cs typeface="Arial"/>
              <a:sym typeface="Arial"/>
            </a:endParaRPr>
          </a:p>
          <a:p>
            <a:pPr marL="0" marR="0" lvl="0" indent="0" rtl="0">
              <a:lnSpc>
                <a:spcPct val="15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Improvement </a:t>
            </a:r>
            <a:r>
              <a:rPr lang="en-US" sz="2400" b="0" i="0" u="none" dirty="0">
                <a:solidFill>
                  <a:schemeClr val="dk1"/>
                </a:solidFill>
                <a:latin typeface="Arial"/>
                <a:ea typeface="Arial"/>
                <a:cs typeface="Arial"/>
                <a:sym typeface="Arial"/>
              </a:rPr>
              <a:t>and systems.</a:t>
            </a:r>
          </a:p>
        </p:txBody>
      </p:sp>
      <p:sp>
        <p:nvSpPr>
          <p:cNvPr id="134" name="Shape 134"/>
          <p:cNvSpPr/>
          <p:nvPr/>
        </p:nvSpPr>
        <p:spPr>
          <a:xfrm>
            <a:off x="457200" y="1600200"/>
            <a:ext cx="2895600"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OUR MISSION</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8"/>
        <p:cNvGrpSpPr/>
        <p:nvPr/>
      </p:nvGrpSpPr>
      <p:grpSpPr>
        <a:xfrm>
          <a:off x="0" y="0"/>
          <a:ext cx="0" cy="0"/>
          <a:chOff x="0" y="0"/>
          <a:chExt cx="0" cy="0"/>
        </a:xfrm>
      </p:grpSpPr>
      <p:pic>
        <p:nvPicPr>
          <p:cNvPr id="139" name="Shape 139"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40" name="Shape 140"/>
          <p:cNvSpPr/>
          <p:nvPr/>
        </p:nvSpPr>
        <p:spPr>
          <a:xfrm>
            <a:off x="152400" y="1700808"/>
            <a:ext cx="8884096" cy="4834929"/>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50000"/>
              </a:lnSpc>
              <a:spcBef>
                <a:spcPts val="0"/>
              </a:spcBef>
              <a:spcAft>
                <a:spcPts val="0"/>
              </a:spcAft>
              <a:buClr>
                <a:schemeClr val="dk1"/>
              </a:buClr>
              <a:buSzPct val="25000"/>
              <a:buFont typeface="Arial"/>
              <a:buNone/>
            </a:pPr>
            <a:r>
              <a:rPr lang="en-US" sz="2000" b="0" i="0" u="none" dirty="0" smtClean="0">
                <a:solidFill>
                  <a:schemeClr val="dk1"/>
                </a:solidFill>
                <a:latin typeface="Arial"/>
                <a:ea typeface="Arial"/>
                <a:cs typeface="Arial"/>
                <a:sym typeface="Arial"/>
              </a:rPr>
              <a:t>We </a:t>
            </a:r>
            <a:r>
              <a:rPr lang="en-US" sz="2000" b="0" i="0" u="none" dirty="0">
                <a:solidFill>
                  <a:schemeClr val="dk1"/>
                </a:solidFill>
                <a:latin typeface="Arial"/>
                <a:ea typeface="Arial"/>
                <a:cs typeface="Arial"/>
                <a:sym typeface="Arial"/>
              </a:rPr>
              <a:t>at AMS make persistent efforts to satisfy the customer and other </a:t>
            </a:r>
            <a:endParaRPr lang="en-US" sz="2000" b="0" i="0" u="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ct val="25000"/>
              <a:buFont typeface="Arial"/>
              <a:buNone/>
            </a:pPr>
            <a:r>
              <a:rPr lang="en-US" sz="2000" b="0" i="0" u="none" dirty="0" smtClean="0">
                <a:solidFill>
                  <a:schemeClr val="dk1"/>
                </a:solidFill>
                <a:latin typeface="Arial"/>
                <a:ea typeface="Arial"/>
                <a:cs typeface="Arial"/>
                <a:sym typeface="Arial"/>
              </a:rPr>
              <a:t>applicable </a:t>
            </a:r>
            <a:r>
              <a:rPr lang="en-US" sz="2000" b="0" i="0" u="none" dirty="0">
                <a:solidFill>
                  <a:schemeClr val="dk1"/>
                </a:solidFill>
                <a:latin typeface="Arial"/>
                <a:ea typeface="Arial"/>
                <a:cs typeface="Arial"/>
                <a:sym typeface="Arial"/>
              </a:rPr>
              <a:t>requirements, which we give top priority and believe that the </a:t>
            </a:r>
            <a:endParaRPr lang="en-US" sz="2000" b="0" i="0" u="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ct val="25000"/>
              <a:buFont typeface="Arial"/>
              <a:buNone/>
            </a:pPr>
            <a:r>
              <a:rPr lang="en-US" sz="2000" b="0" i="0" u="none" dirty="0" smtClean="0">
                <a:solidFill>
                  <a:schemeClr val="dk1"/>
                </a:solidFill>
                <a:latin typeface="Arial"/>
                <a:ea typeface="Arial"/>
                <a:cs typeface="Arial"/>
                <a:sym typeface="Arial"/>
              </a:rPr>
              <a:t>purpose </a:t>
            </a:r>
            <a:r>
              <a:rPr lang="en-US" sz="2000" b="0" i="0" u="none" dirty="0">
                <a:solidFill>
                  <a:schemeClr val="dk1"/>
                </a:solidFill>
                <a:latin typeface="Arial"/>
                <a:ea typeface="Arial"/>
                <a:cs typeface="Arial"/>
                <a:sym typeface="Arial"/>
              </a:rPr>
              <a:t>of our business. We ensure this in each business interaction through,</a:t>
            </a:r>
          </a:p>
          <a:p>
            <a:pPr marL="0" marR="0" lvl="0" indent="0" algn="just" rtl="0">
              <a:lnSpc>
                <a:spcPct val="150000"/>
              </a:lnSpc>
              <a:spcBef>
                <a:spcPts val="0"/>
              </a:spcBef>
              <a:spcAft>
                <a:spcPts val="0"/>
              </a:spcAft>
              <a:buClr>
                <a:schemeClr val="lt1"/>
              </a:buClr>
              <a:buFont typeface="Arial"/>
              <a:buNone/>
            </a:pPr>
            <a:endParaRPr sz="2000" b="0" i="0" u="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ct val="100000"/>
              <a:buFont typeface="Noto Sans Symbols"/>
              <a:buChar char="❖"/>
            </a:pPr>
            <a:r>
              <a:rPr lang="en-US" sz="2000" b="0" i="0" u="none" dirty="0">
                <a:solidFill>
                  <a:schemeClr val="dk1"/>
                </a:solidFill>
                <a:latin typeface="Arial"/>
                <a:ea typeface="Arial"/>
                <a:cs typeface="Arial"/>
                <a:sym typeface="Arial"/>
              </a:rPr>
              <a:t>Supply of Quality Products on-time</a:t>
            </a:r>
          </a:p>
          <a:p>
            <a:pPr marL="0" marR="0" lvl="0" indent="0" algn="just" rtl="0">
              <a:lnSpc>
                <a:spcPct val="150000"/>
              </a:lnSpc>
              <a:spcBef>
                <a:spcPts val="0"/>
              </a:spcBef>
              <a:spcAft>
                <a:spcPts val="0"/>
              </a:spcAft>
              <a:buClr>
                <a:schemeClr val="dk1"/>
              </a:buClr>
              <a:buSzPct val="100000"/>
              <a:buFont typeface="Noto Sans Symbols"/>
              <a:buChar char="❖"/>
            </a:pPr>
            <a:r>
              <a:rPr lang="en-US" sz="2000" b="0" i="0" u="none" dirty="0">
                <a:solidFill>
                  <a:schemeClr val="dk1"/>
                </a:solidFill>
                <a:latin typeface="Arial"/>
                <a:ea typeface="Arial"/>
                <a:cs typeface="Arial"/>
                <a:sym typeface="Arial"/>
              </a:rPr>
              <a:t>Implementing, Maintaining and Improving a Quality Management system</a:t>
            </a:r>
          </a:p>
          <a:p>
            <a:pPr marL="0" marR="0" lvl="0" indent="0" algn="just" rtl="0">
              <a:lnSpc>
                <a:spcPct val="150000"/>
              </a:lnSpc>
              <a:spcBef>
                <a:spcPts val="0"/>
              </a:spcBef>
              <a:spcAft>
                <a:spcPts val="0"/>
              </a:spcAft>
              <a:buClr>
                <a:schemeClr val="dk1"/>
              </a:buClr>
              <a:buSzPct val="100000"/>
              <a:buFont typeface="Noto Sans Symbols"/>
              <a:buChar char="❖"/>
            </a:pPr>
            <a:r>
              <a:rPr lang="en-US" sz="2000" b="0" i="0" u="none" dirty="0">
                <a:solidFill>
                  <a:schemeClr val="dk1"/>
                </a:solidFill>
                <a:latin typeface="Arial"/>
                <a:ea typeface="Arial"/>
                <a:cs typeface="Arial"/>
                <a:sym typeface="Arial"/>
              </a:rPr>
              <a:t>Technical up-gradation to suit Market demands</a:t>
            </a:r>
          </a:p>
          <a:p>
            <a:pPr marL="0" marR="0" lvl="0" indent="0" algn="just" rtl="0">
              <a:lnSpc>
                <a:spcPct val="150000"/>
              </a:lnSpc>
              <a:spcBef>
                <a:spcPts val="0"/>
              </a:spcBef>
              <a:spcAft>
                <a:spcPts val="0"/>
              </a:spcAft>
              <a:buClr>
                <a:schemeClr val="dk1"/>
              </a:buClr>
              <a:buSzPct val="100000"/>
              <a:buFont typeface="Noto Sans Symbols"/>
              <a:buChar char="❖"/>
            </a:pPr>
            <a:r>
              <a:rPr lang="en-US" sz="2000" b="0" i="0" u="none" dirty="0">
                <a:solidFill>
                  <a:schemeClr val="dk1"/>
                </a:solidFill>
                <a:latin typeface="Arial"/>
                <a:ea typeface="Arial"/>
                <a:cs typeface="Arial"/>
                <a:sym typeface="Arial"/>
              </a:rPr>
              <a:t>Enhancing the knowledge levels of Employees</a:t>
            </a:r>
          </a:p>
          <a:p>
            <a:pPr marL="0" marR="0" lvl="0" indent="0" algn="just" rtl="0">
              <a:lnSpc>
                <a:spcPct val="150000"/>
              </a:lnSpc>
              <a:spcBef>
                <a:spcPts val="0"/>
              </a:spcBef>
              <a:spcAft>
                <a:spcPts val="0"/>
              </a:spcAft>
              <a:buClr>
                <a:schemeClr val="dk1"/>
              </a:buClr>
              <a:buSzPct val="100000"/>
              <a:buFont typeface="Noto Sans Symbols"/>
              <a:buChar char="❖"/>
            </a:pPr>
            <a:r>
              <a:rPr lang="en-US" sz="2000" b="0" i="0" u="none" dirty="0">
                <a:solidFill>
                  <a:schemeClr val="dk1"/>
                </a:solidFill>
                <a:latin typeface="Arial"/>
                <a:ea typeface="Arial"/>
                <a:cs typeface="Arial"/>
                <a:sym typeface="Arial"/>
              </a:rPr>
              <a:t>Compliance with Statutory &amp; Regulatory requirements</a:t>
            </a:r>
          </a:p>
          <a:p>
            <a:pPr marL="0" marR="0" lvl="0" indent="0" algn="just" rtl="0">
              <a:lnSpc>
                <a:spcPct val="150000"/>
              </a:lnSpc>
              <a:spcBef>
                <a:spcPts val="0"/>
              </a:spcBef>
              <a:spcAft>
                <a:spcPts val="0"/>
              </a:spcAft>
              <a:buClr>
                <a:schemeClr val="dk1"/>
              </a:buClr>
              <a:buSzPct val="100000"/>
              <a:buFont typeface="Noto Sans Symbols"/>
              <a:buChar char="❖"/>
            </a:pPr>
            <a:r>
              <a:rPr lang="en-US" sz="2000" b="0" i="0" u="none" dirty="0">
                <a:solidFill>
                  <a:schemeClr val="dk1"/>
                </a:solidFill>
                <a:latin typeface="Arial"/>
                <a:ea typeface="Arial"/>
                <a:cs typeface="Arial"/>
                <a:sym typeface="Arial"/>
              </a:rPr>
              <a:t>Motivation &amp; Team work</a:t>
            </a:r>
          </a:p>
        </p:txBody>
      </p:sp>
      <p:sp>
        <p:nvSpPr>
          <p:cNvPr id="141" name="Shape 141"/>
          <p:cNvSpPr/>
          <p:nvPr/>
        </p:nvSpPr>
        <p:spPr>
          <a:xfrm>
            <a:off x="152400" y="914400"/>
            <a:ext cx="4648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OUR QUALITY POLICY</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Shape 161"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62" name="Shape 162"/>
          <p:cNvSpPr/>
          <p:nvPr/>
        </p:nvSpPr>
        <p:spPr>
          <a:xfrm>
            <a:off x="381000" y="2125248"/>
            <a:ext cx="8001000" cy="1435514"/>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rgbClr val="0070C0"/>
              </a:buClr>
              <a:buSzPct val="25000"/>
              <a:buFont typeface="Arial"/>
              <a:buNone/>
            </a:pPr>
            <a:r>
              <a:rPr lang="en-US" sz="2400" b="0" i="0" u="none" dirty="0">
                <a:solidFill>
                  <a:srgbClr val="0070C0"/>
                </a:solidFill>
                <a:latin typeface="Arial"/>
                <a:ea typeface="Arial"/>
                <a:cs typeface="Arial"/>
                <a:sym typeface="Arial"/>
              </a:rPr>
              <a:t>TWIN DISC INCORPORATED, </a:t>
            </a:r>
            <a:r>
              <a:rPr lang="en-US" sz="2400" b="0" i="0" u="none" dirty="0" smtClean="0">
                <a:solidFill>
                  <a:srgbClr val="0070C0"/>
                </a:solidFill>
                <a:latin typeface="Arial"/>
                <a:ea typeface="Arial"/>
                <a:cs typeface="Arial"/>
                <a:sym typeface="Arial"/>
              </a:rPr>
              <a:t>US</a:t>
            </a:r>
            <a:endParaRPr lang="en-US" sz="2400" b="0" i="0" u="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r>
              <a:rPr lang="en-US" sz="2400" b="0" i="0" u="none" dirty="0" smtClean="0">
                <a:solidFill>
                  <a:schemeClr val="dk1"/>
                </a:solidFill>
                <a:latin typeface="Arial"/>
                <a:ea typeface="Arial"/>
                <a:cs typeface="Arial"/>
                <a:sym typeface="Arial"/>
              </a:rPr>
              <a:t>Manufacturers </a:t>
            </a:r>
            <a:r>
              <a:rPr lang="en-US" sz="2400" b="0" i="0" u="none" dirty="0">
                <a:solidFill>
                  <a:schemeClr val="dk1"/>
                </a:solidFill>
                <a:latin typeface="Arial"/>
                <a:ea typeface="Arial"/>
                <a:cs typeface="Arial"/>
                <a:sym typeface="Arial"/>
              </a:rPr>
              <a:t>of PTO Housings for Marine </a:t>
            </a:r>
            <a:r>
              <a:rPr lang="en-US" sz="2400" b="0" i="0" u="none" dirty="0" smtClean="0">
                <a:solidFill>
                  <a:schemeClr val="dk1"/>
                </a:solidFill>
                <a:latin typeface="Arial"/>
                <a:ea typeface="Arial"/>
                <a:cs typeface="Arial"/>
                <a:sym typeface="Arial"/>
              </a:rPr>
              <a:t>Engineering</a:t>
            </a:r>
          </a:p>
          <a:p>
            <a:pPr marL="0" marR="0" lvl="0" indent="0" algn="just" rtl="0">
              <a:lnSpc>
                <a:spcPct val="100000"/>
              </a:lnSpc>
              <a:spcBef>
                <a:spcPts val="0"/>
              </a:spcBef>
              <a:spcAft>
                <a:spcPts val="0"/>
              </a:spcAft>
              <a:buClr>
                <a:schemeClr val="dk1"/>
              </a:buClr>
              <a:buSzPct val="25000"/>
              <a:buFont typeface="Arial"/>
              <a:buNone/>
            </a:pPr>
            <a:endParaRPr lang="en-US" sz="2400" dirty="0">
              <a:solidFill>
                <a:schemeClr val="dk1"/>
              </a:solidFill>
            </a:endParaRPr>
          </a:p>
          <a:p>
            <a:pPr marL="0" marR="0" lvl="0" indent="0" algn="just" rtl="0">
              <a:lnSpc>
                <a:spcPct val="100000"/>
              </a:lnSpc>
              <a:spcBef>
                <a:spcPts val="0"/>
              </a:spcBef>
              <a:spcAft>
                <a:spcPts val="0"/>
              </a:spcAft>
              <a:buClr>
                <a:schemeClr val="dk1"/>
              </a:buClr>
              <a:buSzPct val="25000"/>
              <a:buFont typeface="Arial"/>
              <a:buNone/>
            </a:pPr>
            <a:endParaRPr lang="en-US" sz="2400" b="0" i="0" u="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endParaRPr lang="en-US" sz="2400" dirty="0">
              <a:solidFill>
                <a:schemeClr val="dk1"/>
              </a:solidFill>
            </a:endParaRPr>
          </a:p>
          <a:p>
            <a:pPr marL="0" marR="0" lvl="0" indent="0" algn="just" rtl="0">
              <a:lnSpc>
                <a:spcPct val="100000"/>
              </a:lnSpc>
              <a:spcBef>
                <a:spcPts val="0"/>
              </a:spcBef>
              <a:spcAft>
                <a:spcPts val="0"/>
              </a:spcAft>
              <a:buClr>
                <a:schemeClr val="dk1"/>
              </a:buClr>
              <a:buSzPct val="25000"/>
              <a:buFont typeface="Arial"/>
              <a:buNone/>
            </a:pPr>
            <a:endParaRPr lang="en-US" sz="2400" dirty="0">
              <a:solidFill>
                <a:schemeClr val="dk1"/>
              </a:solidFill>
            </a:endParaRPr>
          </a:p>
          <a:p>
            <a:pPr marL="0" marR="0" lvl="0" indent="0" algn="just" rtl="0">
              <a:lnSpc>
                <a:spcPct val="100000"/>
              </a:lnSpc>
              <a:spcBef>
                <a:spcPts val="0"/>
              </a:spcBef>
              <a:spcAft>
                <a:spcPts val="0"/>
              </a:spcAft>
              <a:buClr>
                <a:schemeClr val="dk1"/>
              </a:buClr>
              <a:buSzPct val="25000"/>
              <a:buFont typeface="Arial"/>
              <a:buNone/>
            </a:pPr>
            <a:endParaRPr lang="en-US" sz="2400" b="0" i="0" u="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endParaRPr lang="en-US" sz="2400" dirty="0">
              <a:solidFill>
                <a:schemeClr val="dk1"/>
              </a:solidFill>
            </a:endParaRPr>
          </a:p>
          <a:p>
            <a:pPr marL="0" marR="0" lvl="0" indent="0" algn="just" rtl="0">
              <a:lnSpc>
                <a:spcPct val="100000"/>
              </a:lnSpc>
              <a:spcBef>
                <a:spcPts val="0"/>
              </a:spcBef>
              <a:spcAft>
                <a:spcPts val="0"/>
              </a:spcAft>
              <a:buClr>
                <a:schemeClr val="dk1"/>
              </a:buClr>
              <a:buSzPct val="25000"/>
              <a:buFont typeface="Arial"/>
              <a:buNone/>
            </a:pPr>
            <a:endParaRPr lang="en-IN" sz="2400" b="0" i="0" u="none" dirty="0" smtClean="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lang="en-IN" sz="2400" b="0" i="0" u="none" dirty="0" smtClean="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lang="en-IN" sz="2400" dirty="0">
              <a:solidFill>
                <a:schemeClr val="dk1"/>
              </a:solidFill>
            </a:endParaRPr>
          </a:p>
          <a:p>
            <a:pPr marL="0" marR="0" lvl="0" indent="0" algn="l" rtl="0">
              <a:lnSpc>
                <a:spcPct val="93000"/>
              </a:lnSpc>
              <a:spcBef>
                <a:spcPts val="0"/>
              </a:spcBef>
              <a:spcAft>
                <a:spcPts val="0"/>
              </a:spcAft>
              <a:buNone/>
            </a:pPr>
            <a:endParaRPr lang="en-IN" sz="2400" b="0" i="0" u="none" dirty="0" smtClean="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lang="en-IN" sz="2400" dirty="0">
              <a:solidFill>
                <a:schemeClr val="dk1"/>
              </a:solidFill>
            </a:endParaRPr>
          </a:p>
          <a:p>
            <a:pPr marL="0" marR="0" lvl="0" indent="0" algn="l" rtl="0">
              <a:lnSpc>
                <a:spcPct val="93000"/>
              </a:lnSpc>
              <a:spcBef>
                <a:spcPts val="0"/>
              </a:spcBef>
              <a:spcAft>
                <a:spcPts val="0"/>
              </a:spcAft>
              <a:buNone/>
            </a:pPr>
            <a:endParaRPr lang="en-IN" sz="2400" b="0" i="0" u="none" dirty="0" smtClean="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lang="en-IN" sz="2400" b="0" i="0" u="none" dirty="0" smtClean="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lang="en-IN" sz="2400" dirty="0">
              <a:solidFill>
                <a:schemeClr val="dk1"/>
              </a:solidFill>
            </a:endParaRPr>
          </a:p>
          <a:p>
            <a:pPr marL="0" marR="0" lvl="0" indent="0" algn="l" rtl="0">
              <a:lnSpc>
                <a:spcPct val="93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63" name="Shape 163"/>
          <p:cNvSpPr/>
          <p:nvPr/>
        </p:nvSpPr>
        <p:spPr>
          <a:xfrm>
            <a:off x="251520" y="1664873"/>
            <a:ext cx="9068072" cy="460374"/>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US" sz="2400" b="0" i="0" u="none" dirty="0" smtClean="0">
                <a:solidFill>
                  <a:srgbClr val="0070C0"/>
                </a:solidFill>
                <a:latin typeface="Arial"/>
                <a:ea typeface="Arial"/>
                <a:cs typeface="Arial"/>
                <a:sym typeface="Arial"/>
              </a:rPr>
              <a:t>                                                                         OUR </a:t>
            </a:r>
            <a:r>
              <a:rPr lang="en-US" sz="2400" b="0" i="0" u="none" dirty="0">
                <a:solidFill>
                  <a:srgbClr val="0070C0"/>
                </a:solidFill>
                <a:latin typeface="Arial"/>
                <a:ea typeface="Arial"/>
                <a:cs typeface="Arial"/>
                <a:sym typeface="Arial"/>
              </a:rPr>
              <a:t>ESTEEMED EXPORT </a:t>
            </a:r>
            <a:r>
              <a:rPr lang="en-US" sz="2400" b="0" i="0" u="none" dirty="0" smtClean="0">
                <a:solidFill>
                  <a:srgbClr val="0070C0"/>
                </a:solidFill>
                <a:latin typeface="Arial"/>
                <a:ea typeface="Arial"/>
                <a:cs typeface="Arial"/>
                <a:sym typeface="Arial"/>
              </a:rPr>
              <a:t>CUSTOMERS </a:t>
            </a:r>
            <a:endParaRPr lang="en-US" sz="2400" dirty="0">
              <a:solidFill>
                <a:srgbClr val="0070C0"/>
              </a:solidFill>
            </a:endParaRPr>
          </a:p>
          <a:p>
            <a:pPr marL="0" marR="0" lvl="0" indent="0" algn="ctr" rtl="0">
              <a:lnSpc>
                <a:spcPct val="100000"/>
              </a:lnSpc>
              <a:spcBef>
                <a:spcPts val="0"/>
              </a:spcBef>
              <a:spcAft>
                <a:spcPts val="0"/>
              </a:spcAft>
              <a:buClr>
                <a:srgbClr val="0070C0"/>
              </a:buClr>
              <a:buSzPct val="25000"/>
              <a:buFont typeface="Arial"/>
              <a:buNone/>
            </a:pPr>
            <a:endParaRPr lang="en-US" sz="2400" b="0" i="0" u="none" dirty="0">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70C0"/>
              </a:buClr>
              <a:buSzPct val="25000"/>
              <a:buFont typeface="Arial"/>
              <a:buNone/>
            </a:pPr>
            <a:endParaRPr lang="en-US" sz="2400" dirty="0">
              <a:solidFill>
                <a:srgbClr val="0070C0"/>
              </a:solidFill>
            </a:endParaRPr>
          </a:p>
          <a:p>
            <a:pPr marL="0" marR="0" lvl="0" indent="0" algn="ctr" rtl="0">
              <a:lnSpc>
                <a:spcPct val="100000"/>
              </a:lnSpc>
              <a:spcBef>
                <a:spcPts val="0"/>
              </a:spcBef>
              <a:spcAft>
                <a:spcPts val="0"/>
              </a:spcAft>
              <a:buClr>
                <a:srgbClr val="0070C0"/>
              </a:buClr>
              <a:buSzPct val="25000"/>
              <a:buFont typeface="Arial"/>
              <a:buNone/>
            </a:pPr>
            <a:endParaRPr lang="en-US" sz="2400" b="0" i="0" u="none" dirty="0" smtClean="0">
              <a:solidFill>
                <a:srgbClr val="0070C0"/>
              </a:solidFill>
              <a:latin typeface="Arial"/>
              <a:ea typeface="Arial"/>
              <a:cs typeface="Arial"/>
              <a:sym typeface="Arial"/>
            </a:endParaRPr>
          </a:p>
        </p:txBody>
      </p:sp>
      <p:sp>
        <p:nvSpPr>
          <p:cNvPr id="164" name="Shape 164"/>
          <p:cNvSpPr/>
          <p:nvPr/>
        </p:nvSpPr>
        <p:spPr>
          <a:xfrm>
            <a:off x="76200" y="3560762"/>
            <a:ext cx="6019799" cy="44430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US" sz="2400" b="0" i="0" u="none" dirty="0" smtClean="0">
                <a:solidFill>
                  <a:srgbClr val="0070C0"/>
                </a:solidFill>
                <a:latin typeface="Arial"/>
                <a:ea typeface="Arial"/>
                <a:cs typeface="Arial"/>
                <a:sym typeface="Arial"/>
              </a:rPr>
              <a:t>                                                                                 OUR </a:t>
            </a:r>
            <a:r>
              <a:rPr lang="en-US" sz="2400" b="0" i="0" u="none" dirty="0">
                <a:solidFill>
                  <a:srgbClr val="0070C0"/>
                </a:solidFill>
                <a:latin typeface="Arial"/>
                <a:ea typeface="Arial"/>
                <a:cs typeface="Arial"/>
                <a:sym typeface="Arial"/>
              </a:rPr>
              <a:t>ESTEEMED CUSTOMERS IN ENQUIRY</a:t>
            </a:r>
          </a:p>
        </p:txBody>
      </p:sp>
      <p:sp>
        <p:nvSpPr>
          <p:cNvPr id="165" name="Shape 165"/>
          <p:cNvSpPr/>
          <p:nvPr/>
        </p:nvSpPr>
        <p:spPr>
          <a:xfrm>
            <a:off x="467544" y="4032204"/>
            <a:ext cx="8001000" cy="11985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1800" b="0" i="0" u="none" dirty="0">
                <a:solidFill>
                  <a:schemeClr val="dk1"/>
                </a:solidFill>
                <a:latin typeface="Arial"/>
                <a:ea typeface="Arial"/>
                <a:cs typeface="Arial"/>
                <a:sym typeface="Arial"/>
              </a:rPr>
              <a:t>SIEMENS </a:t>
            </a:r>
          </a:p>
          <a:p>
            <a:pPr marL="0" marR="0" lvl="0" indent="0" algn="just" rtl="0">
              <a:lnSpc>
                <a:spcPct val="100000"/>
              </a:lnSpc>
              <a:spcBef>
                <a:spcPts val="0"/>
              </a:spcBef>
              <a:spcAft>
                <a:spcPts val="0"/>
              </a:spcAft>
              <a:buClr>
                <a:schemeClr val="dk1"/>
              </a:buClr>
              <a:buSzPct val="25000"/>
              <a:buFont typeface="Arial"/>
              <a:buNone/>
            </a:pPr>
            <a:endParaRPr lang="en-US" sz="1800" b="0" i="0" u="none" dirty="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dirty="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3"/>
        <p:cNvGrpSpPr/>
        <p:nvPr/>
      </p:nvGrpSpPr>
      <p:grpSpPr>
        <a:xfrm>
          <a:off x="0" y="0"/>
          <a:ext cx="0" cy="0"/>
          <a:chOff x="0" y="0"/>
          <a:chExt cx="0" cy="0"/>
        </a:xfrm>
      </p:grpSpPr>
      <p:pic>
        <p:nvPicPr>
          <p:cNvPr id="174" name="Shape 174" descr="C:\Users\sharon graphics\Desktop\DSFS.png"/>
          <p:cNvPicPr preferRelativeResize="0"/>
          <p:nvPr/>
        </p:nvPicPr>
        <p:blipFill rotWithShape="1">
          <a:blip r:embed="rId4">
            <a:alphaModFix/>
          </a:blip>
          <a:srcRect/>
          <a:stretch/>
        </p:blipFill>
        <p:spPr>
          <a:xfrm>
            <a:off x="6096000" y="152400"/>
            <a:ext cx="2773361" cy="1374774"/>
          </a:xfrm>
          <a:prstGeom prst="rect">
            <a:avLst/>
          </a:prstGeom>
          <a:noFill/>
          <a:ln>
            <a:noFill/>
          </a:ln>
        </p:spPr>
      </p:pic>
      <p:sp>
        <p:nvSpPr>
          <p:cNvPr id="175" name="Shape 175"/>
          <p:cNvSpPr/>
          <p:nvPr/>
        </p:nvSpPr>
        <p:spPr>
          <a:xfrm>
            <a:off x="152400" y="1676400"/>
            <a:ext cx="8305799" cy="706436"/>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ACKURA MACHINING SOLUTIONS is equipped with </a:t>
            </a:r>
            <a:endParaRPr lang="en-US" sz="2000" b="0" i="0" u="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r>
              <a:rPr lang="en-US" sz="2000" b="0" i="0" u="none" dirty="0" smtClean="0">
                <a:solidFill>
                  <a:schemeClr val="dk1"/>
                </a:solidFill>
                <a:latin typeface="Arial"/>
                <a:ea typeface="Arial"/>
                <a:cs typeface="Arial"/>
                <a:sym typeface="Arial"/>
              </a:rPr>
              <a:t>state-of </a:t>
            </a:r>
            <a:r>
              <a:rPr lang="en-US" sz="2000" b="0" i="0" u="none" dirty="0">
                <a:solidFill>
                  <a:schemeClr val="dk1"/>
                </a:solidFill>
                <a:latin typeface="Arial"/>
                <a:ea typeface="Arial"/>
                <a:cs typeface="Arial"/>
                <a:sym typeface="Arial"/>
              </a:rPr>
              <a:t>the-art infrastructure that includes</a:t>
            </a:r>
          </a:p>
        </p:txBody>
      </p:sp>
      <p:sp>
        <p:nvSpPr>
          <p:cNvPr id="176" name="Shape 176"/>
          <p:cNvSpPr/>
          <p:nvPr/>
        </p:nvSpPr>
        <p:spPr>
          <a:xfrm>
            <a:off x="228600" y="1066800"/>
            <a:ext cx="4648199" cy="582612"/>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3200" b="1" i="0" u="none">
                <a:solidFill>
                  <a:srgbClr val="0070C0"/>
                </a:solidFill>
                <a:latin typeface="Arial"/>
                <a:ea typeface="Arial"/>
                <a:cs typeface="Arial"/>
                <a:sym typeface="Arial"/>
              </a:rPr>
              <a:t>INFRASTRUCTURE</a:t>
            </a:r>
          </a:p>
        </p:txBody>
      </p:sp>
      <p:sp>
        <p:nvSpPr>
          <p:cNvPr id="177" name="Shape 177"/>
          <p:cNvSpPr/>
          <p:nvPr/>
        </p:nvSpPr>
        <p:spPr>
          <a:xfrm>
            <a:off x="609600" y="2286000"/>
            <a:ext cx="7239000" cy="1936749"/>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50000"/>
              </a:lnSpc>
              <a:spcBef>
                <a:spcPts val="0"/>
              </a:spcBef>
              <a:spcAft>
                <a:spcPts val="0"/>
              </a:spcAft>
              <a:buClr>
                <a:srgbClr val="000000"/>
              </a:buClr>
              <a:buSzPct val="100000"/>
            </a:pPr>
            <a:endParaRPr lang="en-US" sz="2000" b="0" i="0" u="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ct val="100000"/>
              <a:buFont typeface="Noto Sans Symbols"/>
              <a:buChar char="❖"/>
            </a:pPr>
            <a:r>
              <a:rPr lang="en-US" sz="2000" b="0" i="0" u="none" dirty="0" smtClean="0">
                <a:solidFill>
                  <a:schemeClr val="dk1"/>
                </a:solidFill>
                <a:latin typeface="Arial"/>
                <a:ea typeface="Arial"/>
                <a:cs typeface="Arial"/>
                <a:sym typeface="Arial"/>
              </a:rPr>
              <a:t>CNC GEAR SHAPER</a:t>
            </a:r>
            <a:endParaRPr lang="en-US" sz="2000" b="0" i="0" u="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ct val="100000"/>
              <a:buFont typeface="Noto Sans Symbols"/>
              <a:buChar char="❖"/>
            </a:pPr>
            <a:r>
              <a:rPr lang="en-US" sz="2000" dirty="0">
                <a:solidFill>
                  <a:schemeClr val="dk1"/>
                </a:solidFill>
              </a:rPr>
              <a:t> </a:t>
            </a:r>
            <a:r>
              <a:rPr lang="en-US" sz="2000" dirty="0" smtClean="0">
                <a:solidFill>
                  <a:schemeClr val="dk1"/>
                </a:solidFill>
              </a:rPr>
              <a:t>VERTICAL BROACHING MACHINE</a:t>
            </a:r>
            <a:endParaRPr lang="en-US" sz="2000" b="0" i="0" u="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ct val="100000"/>
              <a:buFont typeface="Noto Sans Symbols"/>
              <a:buChar char="❖"/>
            </a:pPr>
            <a:r>
              <a:rPr lang="en-US" sz="2000" b="0" i="0" u="none" dirty="0">
                <a:solidFill>
                  <a:schemeClr val="dk1"/>
                </a:solidFill>
                <a:latin typeface="Arial"/>
                <a:ea typeface="Arial"/>
                <a:cs typeface="Arial"/>
                <a:sym typeface="Arial"/>
              </a:rPr>
              <a:t>CONVENTIONAL MACHINERIES</a:t>
            </a:r>
          </a:p>
        </p:txBody>
      </p:sp>
      <p:sp>
        <p:nvSpPr>
          <p:cNvPr id="178" name="Shape 178"/>
          <p:cNvSpPr/>
          <p:nvPr/>
        </p:nvSpPr>
        <p:spPr>
          <a:xfrm>
            <a:off x="228600" y="4170362"/>
            <a:ext cx="8534399" cy="706436"/>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2000" b="0" i="0" u="none" dirty="0">
                <a:solidFill>
                  <a:schemeClr val="dk1"/>
                </a:solidFill>
                <a:latin typeface="Arial"/>
                <a:ea typeface="Arial"/>
                <a:cs typeface="Arial"/>
                <a:sym typeface="Arial"/>
              </a:rPr>
              <a:t>For accurate measurement requirements</a:t>
            </a:r>
            <a:r>
              <a:rPr lang="en-US" sz="2000" b="0" i="0" u="none" dirty="0" smtClean="0">
                <a:solidFill>
                  <a:schemeClr val="dk1"/>
                </a:solidFill>
                <a:latin typeface="Arial"/>
                <a:ea typeface="Arial"/>
                <a:cs typeface="Arial"/>
                <a:sym typeface="Arial"/>
              </a:rPr>
              <a:t>,</a:t>
            </a:r>
          </a:p>
          <a:p>
            <a:pPr marL="0" marR="0" lvl="0" indent="0" algn="just" rtl="0">
              <a:lnSpc>
                <a:spcPct val="100000"/>
              </a:lnSpc>
              <a:spcBef>
                <a:spcPts val="0"/>
              </a:spcBef>
              <a:spcAft>
                <a:spcPts val="0"/>
              </a:spcAft>
              <a:buClr>
                <a:schemeClr val="dk1"/>
              </a:buClr>
              <a:buSzPct val="25000"/>
              <a:buFont typeface="Arial"/>
              <a:buNone/>
            </a:pPr>
            <a:r>
              <a:rPr lang="en-US" sz="2000" b="0" i="0" u="none" dirty="0" smtClean="0">
                <a:solidFill>
                  <a:schemeClr val="dk1"/>
                </a:solidFill>
                <a:latin typeface="Arial"/>
                <a:ea typeface="Arial"/>
                <a:cs typeface="Arial"/>
                <a:sym typeface="Arial"/>
              </a:rPr>
              <a:t> </a:t>
            </a:r>
            <a:r>
              <a:rPr lang="en-US" sz="2000" b="0" i="0" u="none" dirty="0">
                <a:solidFill>
                  <a:schemeClr val="dk1"/>
                </a:solidFill>
                <a:latin typeface="Arial"/>
                <a:ea typeface="Arial"/>
                <a:cs typeface="Arial"/>
                <a:sym typeface="Arial"/>
              </a:rPr>
              <a:t>ACKURA MACHINING SOLUTIONS is also fully equipped with</a:t>
            </a:r>
          </a:p>
        </p:txBody>
      </p:sp>
      <p:sp>
        <p:nvSpPr>
          <p:cNvPr id="179" name="Shape 179"/>
          <p:cNvSpPr/>
          <p:nvPr/>
        </p:nvSpPr>
        <p:spPr>
          <a:xfrm>
            <a:off x="609600" y="4876800"/>
            <a:ext cx="7239000" cy="1476375"/>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l" rtl="0">
              <a:lnSpc>
                <a:spcPct val="150000"/>
              </a:lnSpc>
              <a:spcBef>
                <a:spcPts val="0"/>
              </a:spcBef>
              <a:spcAft>
                <a:spcPts val="0"/>
              </a:spcAft>
              <a:buClr>
                <a:srgbClr val="000000"/>
              </a:buClr>
              <a:buSzPct val="100000"/>
              <a:buFont typeface="Noto Sans Symbols"/>
              <a:buChar char="❖"/>
            </a:pPr>
            <a:r>
              <a:rPr lang="en-US" sz="2000" b="0" i="0" u="none" dirty="0">
                <a:solidFill>
                  <a:schemeClr val="dk1"/>
                </a:solidFill>
                <a:latin typeface="Arial"/>
                <a:ea typeface="Arial"/>
                <a:cs typeface="Arial"/>
                <a:sym typeface="Arial"/>
              </a:rPr>
              <a:t>2DHEIGHTMASTER</a:t>
            </a:r>
          </a:p>
          <a:p>
            <a:pPr marL="0" marR="0" lvl="0" indent="0" algn="l" rtl="0">
              <a:lnSpc>
                <a:spcPct val="150000"/>
              </a:lnSpc>
              <a:spcBef>
                <a:spcPts val="0"/>
              </a:spcBef>
              <a:spcAft>
                <a:spcPts val="0"/>
              </a:spcAft>
              <a:buClr>
                <a:srgbClr val="000000"/>
              </a:buClr>
              <a:buSzPct val="100000"/>
              <a:buFont typeface="Noto Sans Symbols"/>
              <a:buChar char="❖"/>
            </a:pPr>
            <a:r>
              <a:rPr lang="en-US" sz="2000" b="0" i="0" u="none" dirty="0" smtClean="0">
                <a:solidFill>
                  <a:schemeClr val="dk1"/>
                </a:solidFill>
                <a:latin typeface="Arial"/>
                <a:ea typeface="Arial"/>
                <a:cs typeface="Arial"/>
                <a:sym typeface="Arial"/>
              </a:rPr>
              <a:t>PNEUMATICGAUGES,MITUTOYO ROUGHNESS TESTER.</a:t>
            </a:r>
            <a:endParaRPr lang="en-US" sz="2000" b="0" i="0" u="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ct val="100000"/>
              <a:buFont typeface="Noto Sans Symbols"/>
              <a:buChar char="❖"/>
            </a:pPr>
            <a:r>
              <a:rPr lang="en-US" sz="2000" b="0" i="0" u="none" dirty="0" smtClean="0">
                <a:solidFill>
                  <a:schemeClr val="dk1"/>
                </a:solidFill>
                <a:latin typeface="Arial"/>
                <a:ea typeface="Arial"/>
                <a:cs typeface="Arial"/>
                <a:sym typeface="Arial"/>
              </a:rPr>
              <a:t>CMM</a:t>
            </a:r>
            <a:endParaRPr lang="en-US" sz="2000" b="0" i="0" u="none" dirty="0">
              <a:solidFill>
                <a:schemeClr val="dk1"/>
              </a:solidFill>
              <a:latin typeface="Arial"/>
              <a:ea typeface="Arial"/>
              <a:cs typeface="Arial"/>
              <a:sym typeface="Arial"/>
            </a:endParaRPr>
          </a:p>
        </p:txBody>
      </p:sp>
      <p:sp>
        <p:nvSpPr>
          <p:cNvPr id="180" name="Shape 180"/>
          <p:cNvSpPr/>
          <p:nvPr/>
        </p:nvSpPr>
        <p:spPr>
          <a:xfrm>
            <a:off x="304800" y="6307137"/>
            <a:ext cx="8534399" cy="398461"/>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0000" tIns="45000" rIns="90000" bIns="4500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and a host of other required Gauges and Instruments.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752</Words>
  <Application>Microsoft Office PowerPoint</Application>
  <PresentationFormat>On-screen Show (4:3)</PresentationFormat>
  <Paragraphs>213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Book Antiqua</vt:lpstr>
      <vt:lpstr>Times New Roman</vt:lpstr>
      <vt:lpstr>Arial Black</vt:lpstr>
      <vt:lpstr>Noto Sans Symbols</vt:lpstr>
      <vt:lpstr>Rambla</vt:lpstr>
      <vt:lpstr>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ackuramachining solutions</dc:creator>
  <cp:lastModifiedBy>ACKURA</cp:lastModifiedBy>
  <cp:revision>9</cp:revision>
  <dcterms:modified xsi:type="dcterms:W3CDTF">2017-05-31T11:59:50Z</dcterms:modified>
</cp:coreProperties>
</file>